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4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5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6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75" r:id="rId4"/>
    <p:sldId id="257" r:id="rId5"/>
    <p:sldId id="276" r:id="rId6"/>
    <p:sldId id="278" r:id="rId7"/>
    <p:sldId id="259" r:id="rId8"/>
    <p:sldId id="258" r:id="rId9"/>
    <p:sldId id="277" r:id="rId10"/>
    <p:sldId id="260" r:id="rId11"/>
    <p:sldId id="279" r:id="rId12"/>
    <p:sldId id="263" r:id="rId13"/>
    <p:sldId id="262" r:id="rId14"/>
    <p:sldId id="264" r:id="rId15"/>
    <p:sldId id="265" r:id="rId16"/>
    <p:sldId id="267" r:id="rId17"/>
    <p:sldId id="266" r:id="rId18"/>
    <p:sldId id="268" r:id="rId19"/>
    <p:sldId id="272" r:id="rId20"/>
    <p:sldId id="273" r:id="rId21"/>
    <p:sldId id="274" r:id="rId22"/>
    <p:sldId id="269" r:id="rId23"/>
    <p:sldId id="270" r:id="rId24"/>
    <p:sldId id="271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3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00.3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0,'4'60,"2"-1,3 0,3 0,20 63,-14-59,-2 0,-4 2,6 80,6 191,-10-160,20 138,-28-276,2-1,1 0,2 0,1-1,2 0,2-2,1 1,23 33,-7-22,0-8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1.8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1,'0'1113,"6"-1006,4 0,29 123,3 24,-25-159,42 139,5 26,-58-217,-2 0,-2 53,-3-52,10 73,-1-77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3.0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 1,'-2'178,"5"202,34-56,-16-102,4 73,-21-238,2-1,21 85,9 65,-30 9,1-5,4-137,6-9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3.9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1,'3'73,"2"0,4-1,24 96,5-17,-15-66,-3 0,-4 1,8 132,-21-176,2-2,2 1,2-1,17 49,14 69,7 187,-38-266,5 112,-13 226,-4-183,2-132,-1-6,21 187,-11-232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5.8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293 1,'12'44,"-2"2,6 50,-7-30,12 69,28 147,-28-175,-16-73,1 0,2-1,1 0,2 0,26 53,-12-41,32 78,-48-100,-2 1,-1 0,0 0,-2 1,2 39,-6-52,4 56,-4 1,-15 124,12-175,-1 1,0 0,-2-1,0 0,-1 0,0 0,-2-1,0 0,-1-1,0 0,-2-1,1 0,-2 0,0-2,-17 15,18-20,1-1,-1-1,0 0,0 0,0-1,-1-1,0 0,0-1,0 0,-23 1,27-2,1-2,-1 1,0-1,1-1,-1 0,0 0,1 0,-1-1,1-1,0 1,0-1,0-1,0 0,0 0,1 0,-1-1,-6-5,2-4,0 0,1-1,0 0,1-1,1 0,0 0,2-1,-8-22,3 2,2-1,-10-71,11 0,10-193,3 121,-5 86,0 65,4 90,9 52,4-1,46 161,-51-228,11 62,20 67,-36-154,2-1,0 1,0-1,2-1,0 0,22 28,-26-39,0 0,0 0,1-1,0 0,0 0,0 0,0-1,1 0,0-1,-1 0,1 0,1 0,-1-1,0 0,0-1,1 0,-1 0,1-1,-1 0,17-2,-11 0,-1-1,1 0,-1 0,0-2,0 1,0-2,0 0,-1 0,0-1,-1-1,1 0,10-10,-15 11,-1 0,0-1,0 0,-1 0,0 0,0-1,-1 0,0 0,-1 0,0 0,4-18,-1-13,3-64,-4 35,9-115,-13-230,-9 325,-5 1,-29-115,8 64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7.0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0,'-1'95,"18"136,6 45,-18-187,1-44,2 0,1 0,26 72,-19-67,-1 1,9 68,-14 58,-10-132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8.6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1,'0'5,"0"0,1 0,0 0,0 0,1 0,-1 0,1-1,0 1,0 0,1-1,4 8,42 44,-11-11,-1 9,-3 2,-2 1,-3 2,-2 1,-3 1,-3 1,15 72,-26-85,-2 0,1 80,-12 101,-1-80,7 21,52 332,-44-447,31 91,-21-85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9.3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 0,'-1'27,"-2"0,-12 52,-4 31,8 98,11-170,2 0,1-1,13 56,-12-77,2 0,0 0,1-1,0 1,1-1,1-1,0 0,1 0,1-1,24 24,6-1,2-1,49 30,53 42,-116-80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3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1,'0'1328,"2"-1293,2 0,1 0,2 0,1-1,16 42,-17-55,22 73,65 229,-82-257,-3 1,-4 1,-4 121,-2-140,1 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4.7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1,'0'2307,"0"-2256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5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0,'0'1368,"0"-1320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01.0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0,'45'335,"-12"-68,10-46,86 258,-115-426,-2 0,6 68,13 63,-8-76,13 170,-24-169,2 127,-13-180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6.7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1,'8'0,"1"7,0 16,-2 12,-2 13,-1 19,-3 6,0 4,-1-4,0-1,-1-5,1-7,0-7,-1-6,1-3,0-3,0 13,0-3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7.3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0,'0'7,"0"17,0 10,0 14,0 6,0 7,0 1,0-4,0 2,0-8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21.9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84 1,'-1'0,"-1"0,1 0,0 1,0-1,0 0,0 1,0-1,0 1,0-1,0 1,0 0,0-1,0 1,0 0,0 0,0 0,0-1,1 1,-1 0,0 0,1 0,-1 0,1 0,-1 1,1-1,-1 0,1 2,-8 35,7-32,-10 137,10 199,4-161,-3 1191,-3-1316,-13 78,-1 13,11 332,8-293,-2-143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23.1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 1,'-2'283,"5"317,17-305,1 50,-19 608,-4-451,2-456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24.6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1,'0'3166,"0"-3108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3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1,'0'1328,"2"-1293,2 0,1 0,2 0,1-1,16 42,-17-55,22 73,65 229,-82-257,-3 1,-4 1,-4 121,-2-140,1 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4.7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1,'0'2307,"0"-2256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5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0,'0'1368,"0"-1320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6.7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1,'8'0,"1"7,0 16,-2 12,-2 13,-1 19,-3 6,0 4,-1-4,0-1,-1-5,1-7,0-7,-1-6,1-3,0-3,0 13,0-3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17.3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0,'0'7,"0"17,0 10,0 14,0 6,0 7,0 1,0-4,0 2,0-8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01.7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0,'0'1255,"1"-1115,7-1,6-1,5 0,7-1,50 158,-56-236,14 44,-3 1,19 128,-41-180,3-1,2-1,2 0,41 84,-6-24,-29-66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21.9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84 1,'-1'0,"-1"0,1 0,0 1,0-1,0 0,0 1,0-1,0 1,0-1,0 1,0 0,0-1,0 1,0 0,0 0,0 0,0-1,1 1,-1 0,0 0,1 0,-1 0,1 0,-1 1,1-1,-1 0,1 2,-8 35,7-32,-10 137,10 199,4-161,-3 1191,-3-1316,-13 78,-1 13,11 332,8-293,-2-143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23.1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 1,'-2'283,"5"317,17-305,1 50,-19 608,-4-451,2-456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4:52:24.6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1,'0'3166,"0"-3108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5:40:53.2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 1,'0'71,"-2"-14,2 0,4 0,16 96,-6-100,14 55,-5 1,17 204,-40-307,24 418,-9-53,-12-325,1 0,3 0,17 62,10 64,1 196,-19-134,-15-226,0 0,0 0,1 0,0 0,0 0,1-1,0 1,0-1,6 9,-8-14,0-1,0 0,0 0,0 1,0-1,0 0,1 0,-1 0,0 0,1 0,-1-1,1 1,-1 0,1 0,-1-1,1 1,-1-1,1 0,-1 1,3-1,-1 0,-1-1,1 0,0 1,-1-1,1 0,-1 0,1-1,-1 1,1 0,-1-1,0 0,0 1,0-1,0 0,0 0,2-3,4-4,-2-1,1 0,-1 0,-1 0,0-1,0 0,-1 0,0 0,-1 0,-1-1,3-15,0-20,-2-69,-3 92,-5-1419,5 557,0 841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5:40:54.3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1,'5'105,"4"1,40 180,44 60,-40-211,-37-100,-2 1,-1 0,-2 0,12 65,-20-77,31 209,46 299,-75-388,-6-104,2 0,2 0,1 0,14 57,-2-44,105 336,-103-342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5:40:58.0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0,'2'126,"21"138,20 40,-29-149,-11 272,-6-213,3-194,-1 35,3 0,12 75,-7-93,17 84,14 202,-19-93,1 34,-20 95,0-304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5:40:59.6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294 3190,'8'-17,"-2"0,0-1,0 0,-2 0,0 0,1-28,0-115,-6 108,2 11,-6-147,3 165,-1 1,-2 0,0 0,-1 0,-17-40,8 30,1 0,2-1,2 0,1 0,2-1,1-1,1 1,1-56,2 57,-1 1,-3-1,-17-63,-3-10,11 44,-34-92,28 97,-24-110,35 80,4 0,8-150,2 90,-6-81,6-185,2 362,2 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15:41:01.3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1,'4'2,"-1"1,1 0,-1 0,0 0,0 0,0 0,0 1,-1-1,1 1,-1 0,0 0,0 0,2 7,17 59,-19-63,7 42,-2 0,0 85,-6-82,3 0,12 62,41 230,-40-234,-7-53,3 69,-11 507,-5-312,7-240,19 109,-11-106,0-1,21 253,-33-323,0 17,2 0,6 40,-6-58,1-1,1 0,0 0,0 0,1 0,1-1,0 1,0-2,10 14,30 26,0-5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0:48.7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124 2454,'2'-39,"13"-70,0 3,-3-662,-15 462,3-429,0 706,-1 1,-2-1,0 0,-13-45,11 59,0 0,-1 0,-1 1,0 0,-1 0,0 1,-1 0,-1 0,-20-19,-16-11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0:50.2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 0,'1'23,"2"-1,6 35,3 13,7 761,-22-527,3 886,-3-1149,-2 0,-1 0,-2-1,-15 46,4-13,8-28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02.5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0,'4'118,"26"151,5-90,3 17,-20-35,31 178,80 221,-121-520,2-2,2 1,1-1,2-1,36 65,-48-99,49 82,80 178,-77-134,105 181,-105-218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0:52.0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 2466,'-1'0,"0"0,1 0,-1 0,0 0,0-1,0 1,0 0,0-1,0 1,0-1,0 1,0-1,1 1,-1-1,0 1,0-1,1 0,-1 0,0 1,1-1,-1 0,1 0,-1 0,0-1,-8-28,6 19,-14-75,4-1,4-1,2-108,5 123,1-671,49 286,-16 198,26-105,-47 312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0:53.0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245 0,'1'0,"0"0,0 1,0-1,1 0,-1 1,0-1,0 1,0-1,0 1,0-1,0 1,0 0,0-1,0 1,0 0,-1 0,1 0,0 0,0 0,-1-1,1 2,0-1,-1 0,1 0,-1 0,0 0,1 1,7 35,-8-31,10 107,-8 179,-4-162,-19 107,1-34,-26 213,16-202,23-137,5-46,-1 0,-1-1,-2 1,-1-1,-13 36,3-29,3 2,0 0,3 0,1 1,-6 52,-20 258,33-302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0:54.4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2876,'19'1,"-1"-2,1 0,-1-1,1-1,-1-1,0-1,34-13,-42 13,-1 0,1-1,-1 0,0-1,-1 1,0-2,0 1,0-1,-1 0,0-1,-1 0,1 0,-2 0,9-18,-6 6,-1 0,-1 0,0 0,-2-1,-1 0,2-38,-12-141,0 90,2-1006,8 608,-3-23,0 476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5:44.76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 1038,'-11'-38,"1"-2,2 1,1-1,0-42,5-165,4 145,-1-174,-2 437,3 197,0-338,0 0,1 0,7 25,-8-39,0 1,0-1,0 0,1-1,0 1,0 0,0-1,1 0,0 1,0-1,0-1,1 1,-1-1,7 5,-11-9,1 1,0-1,0 1,0-1,0 0,0 1,0-1,0 0,0 0,0 0,0 0,-1 0,1 0,0 0,0 0,0 0,0 0,0 0,0-1,0 1,0 0,0-1,0 1,0-1,-1 1,1-1,0 1,0-1,0 1,-1-1,1 0,0 0,-1 1,1-1,-1 0,1 0,-1 0,1 1,-1-1,0 0,1 0,-1 0,0 0,1-2,11-47,-12 47,9-107,-7 69,10-55,54-348,-58 379,0 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4:04.2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3027,'-1'-51,"2"1,3-1,1 1,3 0,15-54,-20 93,18-49,-4 0,-2-2,-2 0,5-84,-21-104,3-38,20 140,0-5,-20 149,26-342,7 47,-20 175,-5-154,-3 59,-5 207,0-1,2 0,-1 1,2-1,0 1,0-1,1 1,0 0,1 1,8-14,2 12,-5 20,0 29,-1 66,-9 196,-4-136,4 658,0-774,-2 0,-3 0,-1 0,-2-1,-3 1,-1-2,-2 0,-23 48,10-36,3 1,2 1,2 0,3 2,3 0,2 1,3 0,3 1,1 71,11 158,-6-242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4:05.0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1012,'0'7,"7"2,2-8,0-10,-2-11,-2-9,-2-20,-1-10,-2-1,0 3,0-10,21-22,20-30,11-2,3 13,-8 10,-12 16,-11 21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4:08.2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43 503,'-3'-5,"0"1,0 0,0-1,0 0,1 1,0-1,0 0,0 0,0-1,1 1,-1-7,-6-66,7 53,-4-204,5 123,1 622,-1-456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4:09.9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2240,'0'-2192,"0"2144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4:11.7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 1456,'0'-1455,"0"2045,-3-552,-1 1,-1-2,-3 1,-13 41,8-33,3 0,-7 56,12 340,9-237,-4-154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4:22.4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0,'0'954,"0"-904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03.1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1,'0'59,"15"457,3-291,61 489,-43-535,-15-85,16 160,-34-198,12 65,-11-103,0 1,2-1,0 0,1 0,1-1,0 0,13 17,19 23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14:04:24.04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128 1,'-22'287,"1"-23,18-226,-2 1,-2-1,-18 61,-9 52,23 17,11-122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06:44:40.7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1,'25'288,"-9"-148,1 5,9 136,-6-1,0-7,-20 305,-1-267,1-260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06:44:45.0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72,'0'2451,"0"-2437,4 78,-3-87,-1-1,1 1,0-1,0 1,1-1,-1 0,1 1,0-1,0 0,0 0,1 0,-1 0,1-1,0 1,0-1,5 5,-5-7,-1 0,0 0,0-1,0 1,1-1,-1 1,0-1,1 0,-1 0,0 0,1 0,-1 0,0 0,1-1,-1 1,0-1,4-1,39-18,-37 16,2-1,0 0,-1-1,0 0,0-1,0 0,-1 0,0-1,-1 0,1-1,-2 1,1-1,-1-1,0 1,-1-1,6-16,-3 3,-2 0,-1 0,-1-1,-1 1,-1-1,-1-32,0-4,-2 0,-4 0,-1 0,-25-97,16 95,1 0,4 0,2-1,3 0,4-79,1 12,-1 13,21-174,-7 165,-4-191,-5 44,0 233,1 0,17-59,-6 40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06:44:48.1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0,'14'31,"-2"1,-1 0,-1 0,10 67,1 136,-10-68,13 584,-25-588,-2-106,-3-1,-2 1,-18 62,-12 82,3 87,31-227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06:44:49.7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127 2737,'-1'-6,"0"1,-1-1,1 0,-1 1,-1 0,1-1,-1 1,0 0,0 1,-4-6,-5-9,-1-6,1 0,1-1,1-1,2 0,0 0,-4-29,5 0,3 1,2-65,7-1486,-5 1047,0 513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2T06:44:52.6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1,'7'16,"-1"1,0-1,-1 2,-1-1,3 33,-1 92,-6-104,-1 631,4-627,1 0,3 0,14 55,8 45,-17-61,11 80,5 219,-26-339,3 1,1-1,20 74,9 53,-29-117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05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879 2238,'0'56,"13"411,-6-396,3-1,3 0,3-1,39 104,60 81,29 77,-77-105,-43-136,3-2,51 110,-58-159,-13-27,0 1,0 0,-1 1,-1 0,0-1,-1 2,3 23,-7-36,0 0,0 1,0-1,-1 0,1 1,-1-1,1 0,-1 0,0 0,0 0,0 1,0-1,-1-1,1 1,0 0,-1 0,1 0,-1-1,0 1,1-1,-1 1,0-1,0 0,0 0,0 1,0-1,0-1,-1 1,1 0,0-1,0 1,-1-1,1 1,0-1,-4 0,-10 1,0 0,0-1,-28-4,41 4,-6-1,1-1,0 0,0-1,0 0,0 0,0 0,0-1,1-1,0 1,0-1,0 0,0-1,1 1,0-1,0 0,1-1,0 0,0 0,0 0,1 0,0-1,-6-13,0-6,1-1,1 1,1-1,1-1,-2-43,-8-315,-6-29,19 388,-1 1,-2 0,0 0,-2 0,-1 1,-1 0,-19-36,-22-63,38 77,3 0,2-1,-4-74,8 88,-1 1,-2 0,-2 0,-24-63,-72-125,31 72,53 105,3-1,-24-95,35 117,-2 0,-1 0,-1 0,-1 2,0-1,-18-22,11 17,1-2,-22-50,22 28,-15-82,22 85,-1 1,-23-58,-37-52,-24-58,39 83,34 87,3 0,2-1,2-1,2-1,-11-68,19-73,0 7,-1 127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09.3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313 2312,'-4'-61,"-2"1,-4 0,-1 0,-28-83,13 49,15 52,-85-352,78 299,4-2,-1-112,16-246,2 145,-4 292,0 0,-1 0,0 0,-2 0,0 1,-1 0,0-1,-11-19,-11-16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0.5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294 3975,'0'-1282,"-1"1269,0-1,0 1,-2 0,1 0,-2 0,0 0,-5-13,-8-10,-21-35,24 50,2-1,1 0,0-1,2 0,1-1,-7-27,7-26,3 0,10-143,0 63,-5-625,-2 732,-17-89,-1-23,17 51,2 33,-12-84,10 140,-2-12,-1-1,-2 1,-12-35,-10-4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9:11.0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 0,'-2'1,"1"-1,0 0,0 1,-1-1,1 1,0-1,0 1,0-1,0 1,0 0,0 0,0-1,0 1,0 0,0 0,0 0,0 0,1 0,-1 0,0 1,1-1,-1 0,1 0,-1 0,1 1,-1-1,1 0,0 2,-7 43,6-37,-7 84,5 0,3 0,5 0,4-1,3 0,34 125,-14-84,25 261,-50-338,3 0,2 0,19 56,73 155,-84-223,-3 0,-1 0,-3 2,13 72,-22-67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B5CEA-59A3-4D07-A3EB-497661D30BD7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9080A-9778-4EEA-B283-45D77CD9AE2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500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941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689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036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246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54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830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5109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9080A-9778-4EEA-B283-45D77CD9AE23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613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BCEB18-AFF4-41B1-A8B4-F44039537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91E1AE8-B090-46A4-9A21-A6BA064CE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2B2FF5-1916-4EE8-A2F0-9313572F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97E399-328D-47F4-8E26-A61E40A0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B8B65A8-61B7-4492-AA8C-334DCE43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96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029FC6-6DA2-478E-A937-D60A4866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DEF9D9D-ED15-474F-8C0F-AD9AD32BD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DED0250-B74A-4E79-9BF8-E516995E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1161594-272C-4B1D-B2DA-7BD70E53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DAE6CD-4ED2-4209-8287-CF7EA051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59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6B1874B-9C09-47B5-B62A-5DC3294F1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29D6ECE-5C67-4C84-815D-34AE061F2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BDFC329-825E-4A51-B230-F0C895800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1BD0FF8-5000-4418-8EA5-80277DFF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85C5D07-783B-4980-8E4D-EBCDED68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550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EF3298-74F5-4C6E-B951-1D04FB23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6955D3-591C-4E40-8546-E37509452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99AC12D-49D8-4C34-A411-EA3BF607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F37C3C0-E8EB-48F5-B0E9-A59669D4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6D8A3E4-B734-4909-87CA-F0329B4B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532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D1341-5168-40CD-882C-97466E42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4DCBEE4-A246-4370-BCEF-F231FE99A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CA555F-4D1E-45E7-A042-307237D3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83A3B92-D49A-4E88-9BA3-C15BFF83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21EE289-D5F1-4F92-BE2D-23355AE2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730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1F7DA3-5D7D-4CE6-A482-CDF4219A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12C575-695A-43C0-908E-664546CA8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1D05D74-9C08-40BC-8FB7-D6A0C7987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403C7AB-0566-46F4-A460-0EC5FF8B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5153C0C-A171-4080-BED6-A42839DC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B1D2C9A-6B4E-432E-9BEA-19CC50CF6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695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B3D32C-4F76-4FFE-8EE1-8FA72AA5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6352EF7-32A1-4F19-9432-50990CF73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3EB1910-0731-4A06-B6DD-6C84CE37E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F3E39048-6CB3-4F85-9CDC-6A3CC2C6C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FE8427A-E430-4AAF-9058-27A8CD596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1E7B9E5-D0D1-481D-82D1-36E5FB9F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805B8D6-5F52-4E36-B56C-16F21670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75BB601-8208-499E-9682-874918FFF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34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81FD69-64C3-45EE-9980-9A7D9AFB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7949E9B-EF9D-4B91-B9D8-0FA55D8C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7C7505C-2AFB-4DF3-A209-83584DA5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101A8B0-748B-4CD1-BD9A-4D11CFF0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30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1B40965-5FF6-41F9-A475-BD0BC0F9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F4D3705-575E-449E-B005-0BB3D49C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6EFFB18-FA54-472F-AAC9-1464F3FE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254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F709A0-D112-43A0-BF8D-CA695150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BC7F21D-EA5F-42A8-952B-AEF143DD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AFDD38F-8ECE-4068-9482-E08A00909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3690BCC-07F3-4948-AA31-2375083E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53EC89A-65B5-4320-B972-5C78B4DD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EDF87F5-D3A0-4B19-977A-DFBE880B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092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1A24C4-97D3-4820-9DF5-6138D672A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92F3BF3-2E80-41DA-AECA-EB3A45DC1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6E8F651-D4CD-48B1-871A-B0A359681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A12B041-AE97-47FA-86FA-AE0ABEC7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B7A5E60-23C9-4B8D-BBA1-ADEDD2CF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DBC150A-3805-402F-85A0-9792B296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16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022A272-B1B8-434B-A31E-2909B3BF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F3E801B-9962-48C1-816D-CA7D7CD0E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39460D-0EDC-475A-96EB-0EAA6E92C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42895-66EE-4A8A-8DAA-FB869D44FAC4}" type="datetimeFigureOut">
              <a:rPr lang="tr-TR" smtClean="0"/>
              <a:t>14.03.2024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CA1FF1-BBF7-411F-97ED-AADEA887A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4953A96-8099-4247-8524-879DFA1C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11DE-8B0C-48DD-A0E9-FE3676BC839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16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22.xml"/><Relationship Id="rId18" Type="http://schemas.openxmlformats.org/officeDocument/2006/relationships/image" Target="../media/image39.png"/><Relationship Id="rId3" Type="http://schemas.openxmlformats.org/officeDocument/2006/relationships/customXml" Target="../ink/ink17.xml"/><Relationship Id="rId7" Type="http://schemas.openxmlformats.org/officeDocument/2006/relationships/customXml" Target="../ink/ink19.xml"/><Relationship Id="rId12" Type="http://schemas.openxmlformats.org/officeDocument/2006/relationships/image" Target="../media/image36.png"/><Relationship Id="rId17" Type="http://schemas.openxmlformats.org/officeDocument/2006/relationships/customXml" Target="../ink/ink24.xml"/><Relationship Id="rId2" Type="http://schemas.openxmlformats.org/officeDocument/2006/relationships/image" Target="../media/image35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customXml" Target="../ink/ink21.xml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320.png"/><Relationship Id="rId9" Type="http://schemas.openxmlformats.org/officeDocument/2006/relationships/customXml" Target="../ink/ink20.xml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30.xml"/><Relationship Id="rId18" Type="http://schemas.openxmlformats.org/officeDocument/2006/relationships/image" Target="../media/image39.png"/><Relationship Id="rId3" Type="http://schemas.openxmlformats.org/officeDocument/2006/relationships/customXml" Target="../ink/ink25.xml"/><Relationship Id="rId7" Type="http://schemas.openxmlformats.org/officeDocument/2006/relationships/customXml" Target="../ink/ink27.xml"/><Relationship Id="rId12" Type="http://schemas.openxmlformats.org/officeDocument/2006/relationships/image" Target="../media/image36.png"/><Relationship Id="rId17" Type="http://schemas.openxmlformats.org/officeDocument/2006/relationships/customXml" Target="../ink/ink32.xml"/><Relationship Id="rId2" Type="http://schemas.openxmlformats.org/officeDocument/2006/relationships/image" Target="../media/image35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customXml" Target="../ink/ink29.xml"/><Relationship Id="rId5" Type="http://schemas.openxmlformats.org/officeDocument/2006/relationships/customXml" Target="../ink/ink26.xml"/><Relationship Id="rId15" Type="http://schemas.openxmlformats.org/officeDocument/2006/relationships/customXml" Target="../ink/ink31.xml"/><Relationship Id="rId10" Type="http://schemas.openxmlformats.org/officeDocument/2006/relationships/image" Target="../media/image35.png"/><Relationship Id="rId4" Type="http://schemas.openxmlformats.org/officeDocument/2006/relationships/image" Target="../media/image320.png"/><Relationship Id="rId9" Type="http://schemas.openxmlformats.org/officeDocument/2006/relationships/customXml" Target="../ink/ink28.xml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openxmlformats.org/officeDocument/2006/relationships/image" Target="../media/image43.png"/><Relationship Id="rId12" Type="http://schemas.openxmlformats.org/officeDocument/2006/relationships/customXml" Target="../ink/ink3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image" Target="../media/image51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customXml" Target="../ink/ink4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9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customXml" Target="../ink/ink41.xml"/><Relationship Id="rId4" Type="http://schemas.openxmlformats.org/officeDocument/2006/relationships/customXml" Target="../ink/ink38.xml"/><Relationship Id="rId9" Type="http://schemas.openxmlformats.org/officeDocument/2006/relationships/image" Target="../media/image49.png"/><Relationship Id="rId14" Type="http://schemas.openxmlformats.org/officeDocument/2006/relationships/customXml" Target="../ink/ink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.xml"/><Relationship Id="rId13" Type="http://schemas.openxmlformats.org/officeDocument/2006/relationships/image" Target="../media/image58.png"/><Relationship Id="rId3" Type="http://schemas.openxmlformats.org/officeDocument/2006/relationships/image" Target="../media/image45.jpeg"/><Relationship Id="rId7" Type="http://schemas.openxmlformats.org/officeDocument/2006/relationships/image" Target="../media/image55.png"/><Relationship Id="rId12" Type="http://schemas.openxmlformats.org/officeDocument/2006/relationships/customXml" Target="../ink/ink48.xm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5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5.xml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10" Type="http://schemas.openxmlformats.org/officeDocument/2006/relationships/customXml" Target="../ink/ink47.xml"/><Relationship Id="rId4" Type="http://schemas.openxmlformats.org/officeDocument/2006/relationships/customXml" Target="../ink/ink44.xml"/><Relationship Id="rId9" Type="http://schemas.openxmlformats.org/officeDocument/2006/relationships/image" Target="../media/image56.png"/><Relationship Id="rId14" Type="http://schemas.openxmlformats.org/officeDocument/2006/relationships/customXml" Target="../ink/ink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13" Type="http://schemas.openxmlformats.org/officeDocument/2006/relationships/image" Target="../media/image510.png"/><Relationship Id="rId3" Type="http://schemas.openxmlformats.org/officeDocument/2006/relationships/image" Target="../media/image46.jpeg"/><Relationship Id="rId7" Type="http://schemas.openxmlformats.org/officeDocument/2006/relationships/image" Target="../media/image480.png"/><Relationship Id="rId12" Type="http://schemas.openxmlformats.org/officeDocument/2006/relationships/customXml" Target="../ink/ink5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2.xml"/><Relationship Id="rId11" Type="http://schemas.openxmlformats.org/officeDocument/2006/relationships/image" Target="../media/image63.png"/><Relationship Id="rId5" Type="http://schemas.openxmlformats.org/officeDocument/2006/relationships/image" Target="../media/image470.png"/><Relationship Id="rId10" Type="http://schemas.openxmlformats.org/officeDocument/2006/relationships/customXml" Target="../ink/ink54.xml"/><Relationship Id="rId4" Type="http://schemas.openxmlformats.org/officeDocument/2006/relationships/customXml" Target="../ink/ink51.xml"/><Relationship Id="rId9" Type="http://schemas.openxmlformats.org/officeDocument/2006/relationships/image" Target="../media/image62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2.png"/><Relationship Id="rId21" Type="http://schemas.openxmlformats.org/officeDocument/2006/relationships/image" Target="../media/image18.png"/><Relationship Id="rId34" Type="http://schemas.openxmlformats.org/officeDocument/2006/relationships/customXml" Target="../ink/ink16.xml"/><Relationship Id="rId7" Type="http://schemas.openxmlformats.org/officeDocument/2006/relationships/image" Target="../media/image11.png"/><Relationship Id="rId12" Type="http://schemas.openxmlformats.org/officeDocument/2006/relationships/customXml" Target="../ink/ink5.xml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33" Type="http://schemas.openxmlformats.org/officeDocument/2006/relationships/image" Target="../media/image24.png"/><Relationship Id="rId2" Type="http://schemas.openxmlformats.org/officeDocument/2006/relationships/image" Target="../media/image11.jp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7.png"/><Relationship Id="rId31" Type="http://schemas.openxmlformats.org/officeDocument/2006/relationships/image" Target="../media/image23.png"/><Relationship Id="rId4" Type="http://schemas.openxmlformats.org/officeDocument/2006/relationships/customXml" Target="../ink/ink1.xml"/><Relationship Id="rId9" Type="http://schemas.openxmlformats.org/officeDocument/2006/relationships/image" Target="../media/image12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1.png"/><Relationship Id="rId30" Type="http://schemas.openxmlformats.org/officeDocument/2006/relationships/customXml" Target="../ink/ink14.xml"/><Relationship Id="rId35" Type="http://schemas.openxmlformats.org/officeDocument/2006/relationships/image" Target="../media/image25.png"/><Relationship Id="rId8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E64C4CD9-DF77-446B-B897-188D1D18C814}"/>
              </a:ext>
            </a:extLst>
          </p:cNvPr>
          <p:cNvSpPr txBox="1"/>
          <p:nvPr/>
        </p:nvSpPr>
        <p:spPr>
          <a:xfrm>
            <a:off x="3031636" y="810158"/>
            <a:ext cx="541910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708660" algn="ctr">
              <a:lnSpc>
                <a:spcPct val="100000"/>
              </a:lnSpc>
            </a:pPr>
            <a:r>
              <a:rPr lang="tr-TR" sz="2000" spc="-10" dirty="0">
                <a:latin typeface="Calibri"/>
                <a:cs typeface="Calibri"/>
              </a:rPr>
              <a:t>KIRIKKALE ÜNİVERSİTESİ </a:t>
            </a:r>
          </a:p>
          <a:p>
            <a:pPr marL="12700" marR="6350" indent="708660" algn="ctr">
              <a:lnSpc>
                <a:spcPct val="100000"/>
              </a:lnSpc>
            </a:pPr>
            <a:r>
              <a:rPr lang="tr-TR" sz="2000" spc="-10" dirty="0">
                <a:latin typeface="Calibri"/>
                <a:cs typeface="Calibri"/>
              </a:rPr>
              <a:t>MÜHENDİSLİK VE DOĞA BİLİMLERİ FAKÜLTESİ </a:t>
            </a:r>
          </a:p>
          <a:p>
            <a:pPr marL="12700" marR="6350" indent="708660" algn="ctr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Bİ</a:t>
            </a:r>
            <a:r>
              <a:rPr sz="2000" spc="-40" dirty="0">
                <a:latin typeface="Calibri"/>
                <a:cs typeface="Calibri"/>
              </a:rPr>
              <a:t>L</a:t>
            </a:r>
            <a:r>
              <a:rPr lang="tr-TR" sz="2000" spc="-40" dirty="0">
                <a:latin typeface="Calibri"/>
                <a:cs typeface="Calibri"/>
              </a:rPr>
              <a:t>GİSAYAR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MÜHEN</a:t>
            </a:r>
            <a:r>
              <a:rPr sz="2000" spc="-5" dirty="0">
                <a:latin typeface="Calibri"/>
                <a:cs typeface="Calibri"/>
              </a:rPr>
              <a:t>D</a:t>
            </a:r>
            <a:r>
              <a:rPr sz="2000" spc="-10" dirty="0">
                <a:latin typeface="Calibri"/>
                <a:cs typeface="Calibri"/>
              </a:rPr>
              <a:t>İSLİĞİ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lang="tr-TR" sz="2000" spc="-10" dirty="0">
                <a:latin typeface="Calibri"/>
                <a:cs typeface="Calibri"/>
              </a:rPr>
              <a:t>BÖLÜMÜ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7AD8BCF4-913B-4322-AFCE-2CF24F980843}"/>
              </a:ext>
            </a:extLst>
          </p:cNvPr>
          <p:cNvSpPr/>
          <p:nvPr/>
        </p:nvSpPr>
        <p:spPr>
          <a:xfrm>
            <a:off x="0" y="2431126"/>
            <a:ext cx="12192000" cy="2615184"/>
          </a:xfrm>
          <a:custGeom>
            <a:avLst/>
            <a:gdLst/>
            <a:ahLst/>
            <a:cxnLst/>
            <a:rect l="l" t="t" r="r" b="b"/>
            <a:pathLst>
              <a:path w="12192000" h="2615183">
                <a:moveTo>
                  <a:pt x="0" y="2615184"/>
                </a:moveTo>
                <a:lnTo>
                  <a:pt x="12192000" y="2615184"/>
                </a:lnTo>
                <a:lnTo>
                  <a:pt x="12192000" y="0"/>
                </a:lnTo>
                <a:lnTo>
                  <a:pt x="0" y="0"/>
                </a:lnTo>
                <a:lnTo>
                  <a:pt x="0" y="261518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275B7734-6D0F-495A-A51D-31F5E4A53F2E}"/>
              </a:ext>
            </a:extLst>
          </p:cNvPr>
          <p:cNvSpPr txBox="1"/>
          <p:nvPr/>
        </p:nvSpPr>
        <p:spPr>
          <a:xfrm>
            <a:off x="0" y="3158822"/>
            <a:ext cx="12192000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tr-TR" sz="2800" b="1" dirty="0"/>
              <a:t>ELEKTRONİK DEVRELERİ LABORATUVARI</a:t>
            </a:r>
          </a:p>
          <a:p>
            <a:pPr algn="ctr"/>
            <a:endParaRPr lang="tr-TR" sz="2800" b="1" dirty="0"/>
          </a:p>
          <a:p>
            <a:pPr indent="450215" algn="ctr"/>
            <a:r>
              <a:rPr lang="tr-TR" sz="2600" b="1" dirty="0">
                <a:ea typeface="Times New Roman" panose="02020603050405020304" pitchFamily="18" charset="0"/>
              </a:rPr>
              <a:t>Dr. </a:t>
            </a:r>
            <a:r>
              <a:rPr lang="tr-TR" sz="2600" b="1" dirty="0" err="1">
                <a:ea typeface="Times New Roman" panose="02020603050405020304" pitchFamily="18" charset="0"/>
              </a:rPr>
              <a:t>Öğr</a:t>
            </a:r>
            <a:r>
              <a:rPr lang="tr-TR" sz="2600" b="1" dirty="0">
                <a:ea typeface="Times New Roman" panose="02020603050405020304" pitchFamily="18" charset="0"/>
              </a:rPr>
              <a:t>. Üyesi </a:t>
            </a:r>
            <a:r>
              <a:rPr lang="tr-TR" sz="2600" b="1" dirty="0">
                <a:effectLst/>
                <a:ea typeface="Times New Roman" panose="02020603050405020304" pitchFamily="18" charset="0"/>
              </a:rPr>
              <a:t>İrfan ATABAŞ – Arş. Gör. Kadriye Nur ERMAN</a:t>
            </a:r>
            <a:r>
              <a:rPr lang="tr-TR" sz="2000" dirty="0">
                <a:solidFill>
                  <a:schemeClr val="tx1"/>
                </a:solidFill>
                <a:cs typeface="Times New Roman" panose="02020603050405020304" pitchFamily="18" charset="0"/>
              </a:rPr>
              <a:t>	</a:t>
            </a:r>
            <a:endParaRPr lang="tr-TR" sz="2000" spc="-10" dirty="0">
              <a:cs typeface="Calibri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D819758E-51FC-421F-85B0-D3460E353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70" y="5935272"/>
            <a:ext cx="7886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Mart, 2024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CAA1B26A-BFD1-40D3-90CD-C13D14F1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191" y="6273826"/>
            <a:ext cx="7886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Kırıkkale Üniversitesi, Mühendislik ve Doğa Bilimleri Fakültesi, Kırıkkale/Türkiye 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FDE0DDD2-AA79-4D99-B7AB-61189005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51" y="220132"/>
            <a:ext cx="1902540" cy="1966955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DBEB4AE8-9886-4904-B708-C330BA64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3" y="220131"/>
            <a:ext cx="1902540" cy="19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1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FBB7A0F-3E80-43A2-B614-F9B3952F2764}"/>
              </a:ext>
            </a:extLst>
          </p:cNvPr>
          <p:cNvSpPr txBox="1"/>
          <p:nvPr/>
        </p:nvSpPr>
        <p:spPr>
          <a:xfrm>
            <a:off x="850362" y="4851609"/>
            <a:ext cx="998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 iki türlü de tutulabilir.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aynı değeri gösterir. Resimdeki dirençlerin değeri 220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’dur. Dirençler paralel bağlandığı için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110Ω değerini gösterir. </a:t>
            </a:r>
          </a:p>
        </p:txBody>
      </p:sp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94A6E715-EF61-42B5-8FA3-0CA10BBE4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t="9182" r="17977" b="28310"/>
          <a:stretch/>
        </p:blipFill>
        <p:spPr>
          <a:xfrm>
            <a:off x="6098458" y="1659529"/>
            <a:ext cx="5073704" cy="2896215"/>
          </a:xfrm>
          <a:prstGeom prst="rect">
            <a:avLst/>
          </a:prstGeom>
        </p:spPr>
      </p:pic>
      <p:pic>
        <p:nvPicPr>
          <p:cNvPr id="7" name="Resim 6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9EC7F42D-F4D0-4954-ADA4-346001CDF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5" t="9677" r="21637" b="13786"/>
          <a:stretch/>
        </p:blipFill>
        <p:spPr>
          <a:xfrm>
            <a:off x="1064210" y="1550072"/>
            <a:ext cx="4643393" cy="311513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D4A6CDD5-6378-468F-879C-042511CA832E}"/>
              </a:ext>
            </a:extLst>
          </p:cNvPr>
          <p:cNvSpPr/>
          <p:nvPr/>
        </p:nvSpPr>
        <p:spPr>
          <a:xfrm>
            <a:off x="0" y="337273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79BAF8E-2495-4623-BDAC-3835F6D5A483}"/>
              </a:ext>
            </a:extLst>
          </p:cNvPr>
          <p:cNvSpPr txBox="1"/>
          <p:nvPr/>
        </p:nvSpPr>
        <p:spPr>
          <a:xfrm>
            <a:off x="-73741" y="541001"/>
            <a:ext cx="12314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MULTİMETRE İLE PARALEL BAĞLI DİRENÇLERİN DEĞER ÖLÇÜMÜ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7F6A050-6C5F-44D3-BEA0-41ADAC7A4EF6}"/>
              </a:ext>
            </a:extLst>
          </p:cNvPr>
          <p:cNvSpPr txBox="1"/>
          <p:nvPr/>
        </p:nvSpPr>
        <p:spPr>
          <a:xfrm>
            <a:off x="850363" y="5655920"/>
            <a:ext cx="1056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Ayrıca dikkat edilmesi gereken, ilk resimde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tek direnç üzerinde konumlandırılmıştır ancak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eş değer direnci gösterir. Bunun sebebi dirençlerin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birbirine paralel şekilde bağlı olmasıdır.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520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>
            <a:extLst>
              <a:ext uri="{FF2B5EF4-FFF2-40B4-BE49-F238E27FC236}">
                <a16:creationId xmlns:a16="http://schemas.microsoft.com/office/drawing/2014/main" id="{E2AEC98E-558D-49FF-9BD4-6DD49A68DB09}"/>
              </a:ext>
            </a:extLst>
          </p:cNvPr>
          <p:cNvSpPr/>
          <p:nvPr/>
        </p:nvSpPr>
        <p:spPr>
          <a:xfrm>
            <a:off x="0" y="559889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EADE7B7-951E-4449-B4F5-E770C529A78A}"/>
              </a:ext>
            </a:extLst>
          </p:cNvPr>
          <p:cNvSpPr txBox="1"/>
          <p:nvPr/>
        </p:nvSpPr>
        <p:spPr>
          <a:xfrm>
            <a:off x="0" y="76361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KURULAN DEVRE ÖRNEKLERİ VE ÇİZİMLERİ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1E3E96-6472-4DE3-9301-7FEA3AE54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5" y="1717615"/>
            <a:ext cx="4763729" cy="475537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B8A721D-378F-493D-959F-1BB0EC224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88" y="1687013"/>
            <a:ext cx="5110587" cy="47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2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05131E34-54E6-4CE8-A1A7-718AB2D84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2847" r="24466" b="26534"/>
          <a:stretch/>
        </p:blipFill>
        <p:spPr>
          <a:xfrm>
            <a:off x="5692877" y="1716541"/>
            <a:ext cx="5386229" cy="3424916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E4B32BC-2598-478C-A112-E23523163C04}"/>
              </a:ext>
            </a:extLst>
          </p:cNvPr>
          <p:cNvSpPr txBox="1"/>
          <p:nvPr/>
        </p:nvSpPr>
        <p:spPr>
          <a:xfrm>
            <a:off x="1681802" y="5416005"/>
            <a:ext cx="859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şekilde verilen devrenin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kurulumu ikinci şekilde verilmiştir. Ayrıca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farklı şekilde de konumlandırılsa yine aynı değeri ölçer.</a:t>
            </a:r>
          </a:p>
        </p:txBody>
      </p:sp>
      <p:pic>
        <p:nvPicPr>
          <p:cNvPr id="4" name="Resim 3" descr="ok içeren bir resim&#10;&#10;Açıklama otomatik olarak oluşturuldu">
            <a:extLst>
              <a:ext uri="{FF2B5EF4-FFF2-40B4-BE49-F238E27FC236}">
                <a16:creationId xmlns:a16="http://schemas.microsoft.com/office/drawing/2014/main" id="{CA38DCFC-AEFD-4581-97EE-7430A1112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78" y="2514714"/>
            <a:ext cx="4238095" cy="182857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E0F109A-CE92-4F6C-8887-462DFF64988D}"/>
              </a:ext>
            </a:extLst>
          </p:cNvPr>
          <p:cNvSpPr/>
          <p:nvPr/>
        </p:nvSpPr>
        <p:spPr>
          <a:xfrm>
            <a:off x="0" y="338669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40B146-F484-4A95-9967-916AAA1B0388}"/>
              </a:ext>
            </a:extLst>
          </p:cNvPr>
          <p:cNvSpPr txBox="1"/>
          <p:nvPr/>
        </p:nvSpPr>
        <p:spPr>
          <a:xfrm>
            <a:off x="0" y="5423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FARKLI DEVRE UYGULAMASI - 1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8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90098199-B29A-46F8-A26A-FEA561DCB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19262" r="34817" b="22643"/>
          <a:stretch/>
        </p:blipFill>
        <p:spPr>
          <a:xfrm>
            <a:off x="5900729" y="1175856"/>
            <a:ext cx="5362176" cy="3301505"/>
          </a:xfrm>
          <a:prstGeom prst="rect">
            <a:avLst/>
          </a:prstGeom>
        </p:spPr>
      </p:pic>
      <p:pic>
        <p:nvPicPr>
          <p:cNvPr id="5" name="Resim 4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05131E34-54E6-4CE8-A1A7-718AB2D84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2847" r="24466" b="26534"/>
          <a:stretch/>
        </p:blipFill>
        <p:spPr>
          <a:xfrm>
            <a:off x="816781" y="1175856"/>
            <a:ext cx="4699094" cy="2987991"/>
          </a:xfrm>
          <a:prstGeom prst="rect">
            <a:avLst/>
          </a:prstGeom>
        </p:spPr>
      </p:pic>
      <p:pic>
        <p:nvPicPr>
          <p:cNvPr id="7" name="Resim 6" descr="metin, iç mekan içeren bir resim&#10;&#10;Açıklama otomatik olarak oluşturuldu">
            <a:extLst>
              <a:ext uri="{FF2B5EF4-FFF2-40B4-BE49-F238E27FC236}">
                <a16:creationId xmlns:a16="http://schemas.microsoft.com/office/drawing/2014/main" id="{3AE9F25D-4A13-4709-978A-F04AB1E8AE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11332" r="24071" b="13495"/>
          <a:stretch/>
        </p:blipFill>
        <p:spPr>
          <a:xfrm>
            <a:off x="1396873" y="4208835"/>
            <a:ext cx="3734148" cy="2628981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3232DF5B-E082-4795-8F3E-DE9AAEC0CD20}"/>
              </a:ext>
            </a:extLst>
          </p:cNvPr>
          <p:cNvSpPr txBox="1"/>
          <p:nvPr/>
        </p:nvSpPr>
        <p:spPr>
          <a:xfrm>
            <a:off x="5807376" y="4946683"/>
            <a:ext cx="5917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Resimlerde, devrenin eş değer direncinin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 ölçülebilmesi için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farklı konumları verilmiştir. 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6755ABFA-DA9E-41B9-A841-962B647C4CC0}"/>
              </a:ext>
            </a:extLst>
          </p:cNvPr>
          <p:cNvSpPr/>
          <p:nvPr/>
        </p:nvSpPr>
        <p:spPr>
          <a:xfrm>
            <a:off x="0" y="18128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915B4C5-D872-4BB6-B088-4AD714240663}"/>
              </a:ext>
            </a:extLst>
          </p:cNvPr>
          <p:cNvSpPr txBox="1"/>
          <p:nvPr/>
        </p:nvSpPr>
        <p:spPr>
          <a:xfrm>
            <a:off x="0" y="2218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FARKLI DEVRE UYGULAMASI - 1</a:t>
            </a:r>
            <a:endParaRPr lang="tr-TR" dirty="0">
              <a:cs typeface="Times New Roman" panose="02020603050405020304" pitchFamily="18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432FE98-024C-4C2A-926F-DCCC1BF14EA5}"/>
              </a:ext>
            </a:extLst>
          </p:cNvPr>
          <p:cNvSpPr txBox="1"/>
          <p:nvPr/>
        </p:nvSpPr>
        <p:spPr>
          <a:xfrm>
            <a:off x="5807376" y="5769948"/>
            <a:ext cx="6026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Direnç devre içerisindeyken tek başına değeri ölçülemez. Bunun için devreden çıkarılmalıdır. </a:t>
            </a:r>
          </a:p>
        </p:txBody>
      </p:sp>
    </p:spTree>
    <p:extLst>
      <p:ext uri="{BB962C8B-B14F-4D97-AF65-F5344CB8AC3E}">
        <p14:creationId xmlns:p14="http://schemas.microsoft.com/office/powerpoint/2010/main" val="4072251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31BFFF15-19E5-49C1-B692-C95FE2CE8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20104" r="18671" b="1260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4177FF6E-1755-4D7B-98AC-F185526724DD}"/>
                  </a:ext>
                </a:extLst>
              </p14:cNvPr>
              <p14:cNvContentPartPr/>
              <p14:nvPr/>
            </p14:nvContentPartPr>
            <p14:xfrm>
              <a:off x="7462405" y="1533391"/>
              <a:ext cx="74880" cy="90324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4177FF6E-1755-4D7B-98AC-F185526724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8405" y="1425751"/>
                <a:ext cx="182520" cy="11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39A229DA-3335-4D50-AD37-14BA6CC0FE73}"/>
                  </a:ext>
                </a:extLst>
              </p14:cNvPr>
              <p14:cNvContentPartPr/>
              <p14:nvPr/>
            </p14:nvContentPartPr>
            <p14:xfrm>
              <a:off x="7506325" y="1533391"/>
              <a:ext cx="360" cy="84924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39A229DA-3335-4D50-AD37-14BA6CC0FE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2325" y="1425751"/>
                <a:ext cx="108000" cy="10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7A7FA862-3204-41FF-AFCD-9DA71E2D21A7}"/>
                  </a:ext>
                </a:extLst>
              </p14:cNvPr>
              <p14:cNvContentPartPr/>
              <p14:nvPr/>
            </p14:nvContentPartPr>
            <p14:xfrm>
              <a:off x="7462405" y="2093911"/>
              <a:ext cx="360" cy="51012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7A7FA862-3204-41FF-AFCD-9DA71E2D21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08405" y="1985911"/>
                <a:ext cx="108000" cy="72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17D43D36-BE45-461C-A748-5DC4BC390233}"/>
                  </a:ext>
                </a:extLst>
              </p14:cNvPr>
              <p14:cNvContentPartPr/>
              <p14:nvPr/>
            </p14:nvContentPartPr>
            <p14:xfrm>
              <a:off x="7506325" y="2255911"/>
              <a:ext cx="16200" cy="32148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17D43D36-BE45-461C-A748-5DC4BC39023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2325" y="2148271"/>
                <a:ext cx="12384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2224F832-D22E-40DA-9946-E19CF08ED1A0}"/>
                  </a:ext>
                </a:extLst>
              </p14:cNvPr>
              <p14:cNvContentPartPr/>
              <p14:nvPr/>
            </p14:nvContentPartPr>
            <p14:xfrm>
              <a:off x="7550965" y="2388751"/>
              <a:ext cx="360" cy="16596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2224F832-D22E-40DA-9946-E19CF08ED1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96965" y="2280751"/>
                <a:ext cx="10800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7417A3CB-8975-4206-ABC1-B1FE4AAC4C41}"/>
                  </a:ext>
                </a:extLst>
              </p14:cNvPr>
              <p14:cNvContentPartPr/>
              <p14:nvPr/>
            </p14:nvContentPartPr>
            <p14:xfrm>
              <a:off x="10839205" y="1134871"/>
              <a:ext cx="30600" cy="113400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7417A3CB-8975-4206-ABC1-B1FE4AAC4C4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5205" y="1027231"/>
                <a:ext cx="138240" cy="13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DBC928FB-27B8-4510-95C1-0AFF99EBF3BE}"/>
                  </a:ext>
                </a:extLst>
              </p14:cNvPr>
              <p14:cNvContentPartPr/>
              <p14:nvPr/>
            </p14:nvContentPartPr>
            <p14:xfrm>
              <a:off x="10809325" y="1134871"/>
              <a:ext cx="16920" cy="108900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DBC928FB-27B8-4510-95C1-0AFF99EBF3B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55685" y="1027231"/>
                <a:ext cx="124560" cy="13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AEA6A78B-A87E-424E-BA71-7356CB816D3F}"/>
                  </a:ext>
                </a:extLst>
              </p14:cNvPr>
              <p14:cNvContentPartPr/>
              <p14:nvPr/>
            </p14:nvContentPartPr>
            <p14:xfrm>
              <a:off x="10913365" y="1164391"/>
              <a:ext cx="360" cy="116136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AEA6A78B-A87E-424E-BA71-7356CB816D3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859365" y="1056751"/>
                <a:ext cx="108000" cy="1377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Resim 13">
            <a:extLst>
              <a:ext uri="{FF2B5EF4-FFF2-40B4-BE49-F238E27FC236}">
                <a16:creationId xmlns:a16="http://schemas.microsoft.com/office/drawing/2014/main" id="{0B2EC7E8-E3BE-40C8-A30A-6D9FAE640C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662" y="4763730"/>
            <a:ext cx="3214086" cy="2109018"/>
          </a:xfrm>
          <a:prstGeom prst="rect">
            <a:avLst/>
          </a:prstGeom>
        </p:spPr>
      </p:pic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70ACB41-E3C8-4106-9ED8-530165A884F5}"/>
              </a:ext>
            </a:extLst>
          </p:cNvPr>
          <p:cNvSpPr/>
          <p:nvPr/>
        </p:nvSpPr>
        <p:spPr>
          <a:xfrm>
            <a:off x="3259394" y="3473244"/>
            <a:ext cx="250722" cy="31709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9001FA96-85E3-45BD-A9D5-B7A9E2B40E0A}"/>
              </a:ext>
            </a:extLst>
          </p:cNvPr>
          <p:cNvSpPr/>
          <p:nvPr/>
        </p:nvSpPr>
        <p:spPr>
          <a:xfrm>
            <a:off x="3677260" y="3433920"/>
            <a:ext cx="250722" cy="31709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3244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1084256-FDF7-4A15-8410-1BD454875B13}"/>
              </a:ext>
            </a:extLst>
          </p:cNvPr>
          <p:cNvSpPr txBox="1"/>
          <p:nvPr/>
        </p:nvSpPr>
        <p:spPr>
          <a:xfrm>
            <a:off x="1185753" y="2521701"/>
            <a:ext cx="9787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Çizimi verilen devrede farklı olarak 5 volt değerinde bir güç kaynağı vardır. Bu devrenin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‘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kartından 5 volt güç alarak uygulanmış hali gösterilmiştir.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B36E996-BD4A-45B8-9AFB-6DBC2171BA40}"/>
              </a:ext>
            </a:extLst>
          </p:cNvPr>
          <p:cNvSpPr txBox="1"/>
          <p:nvPr/>
        </p:nvSpPr>
        <p:spPr>
          <a:xfrm>
            <a:off x="1185754" y="4336299"/>
            <a:ext cx="9787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Elektronlar ‘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kartının ‘5V’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pininden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çıkış yapar. Ardından dirençlere ulaşır ve kartın ‘GND’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pinine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giriş yaparak devresini tamamlar.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79E0E93-6056-40B5-9A35-3F4FE1140F98}"/>
              </a:ext>
            </a:extLst>
          </p:cNvPr>
          <p:cNvSpPr/>
          <p:nvPr/>
        </p:nvSpPr>
        <p:spPr>
          <a:xfrm>
            <a:off x="0" y="587975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D824E83-9381-44B7-A612-4EC1BBE2FB21}"/>
              </a:ext>
            </a:extLst>
          </p:cNvPr>
          <p:cNvSpPr txBox="1"/>
          <p:nvPr/>
        </p:nvSpPr>
        <p:spPr>
          <a:xfrm>
            <a:off x="0" y="79170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FARKLI DEVRE UYGULAMASI - 1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07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31BFFF15-19E5-49C1-B692-C95FE2CE8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20104" r="18671" b="1260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4177FF6E-1755-4D7B-98AC-F185526724DD}"/>
                  </a:ext>
                </a:extLst>
              </p14:cNvPr>
              <p14:cNvContentPartPr/>
              <p14:nvPr/>
            </p14:nvContentPartPr>
            <p14:xfrm>
              <a:off x="7462405" y="1533391"/>
              <a:ext cx="74880" cy="90324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4177FF6E-1755-4D7B-98AC-F185526724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8405" y="1425751"/>
                <a:ext cx="182520" cy="11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39A229DA-3335-4D50-AD37-14BA6CC0FE73}"/>
                  </a:ext>
                </a:extLst>
              </p14:cNvPr>
              <p14:cNvContentPartPr/>
              <p14:nvPr/>
            </p14:nvContentPartPr>
            <p14:xfrm>
              <a:off x="7506325" y="1533391"/>
              <a:ext cx="360" cy="84924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39A229DA-3335-4D50-AD37-14BA6CC0FE7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2325" y="1425751"/>
                <a:ext cx="108000" cy="10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7A7FA862-3204-41FF-AFCD-9DA71E2D21A7}"/>
                  </a:ext>
                </a:extLst>
              </p14:cNvPr>
              <p14:cNvContentPartPr/>
              <p14:nvPr/>
            </p14:nvContentPartPr>
            <p14:xfrm>
              <a:off x="7462405" y="2093911"/>
              <a:ext cx="360" cy="51012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7A7FA862-3204-41FF-AFCD-9DA71E2D21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08405" y="1985911"/>
                <a:ext cx="108000" cy="72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17D43D36-BE45-461C-A748-5DC4BC390233}"/>
                  </a:ext>
                </a:extLst>
              </p14:cNvPr>
              <p14:cNvContentPartPr/>
              <p14:nvPr/>
            </p14:nvContentPartPr>
            <p14:xfrm>
              <a:off x="7506325" y="2255911"/>
              <a:ext cx="16200" cy="32148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17D43D36-BE45-461C-A748-5DC4BC39023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2325" y="2148271"/>
                <a:ext cx="12384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2224F832-D22E-40DA-9946-E19CF08ED1A0}"/>
                  </a:ext>
                </a:extLst>
              </p14:cNvPr>
              <p14:cNvContentPartPr/>
              <p14:nvPr/>
            </p14:nvContentPartPr>
            <p14:xfrm>
              <a:off x="7550965" y="2388751"/>
              <a:ext cx="360" cy="16596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2224F832-D22E-40DA-9946-E19CF08ED1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96965" y="2280751"/>
                <a:ext cx="10800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7417A3CB-8975-4206-ABC1-B1FE4AAC4C41}"/>
                  </a:ext>
                </a:extLst>
              </p14:cNvPr>
              <p14:cNvContentPartPr/>
              <p14:nvPr/>
            </p14:nvContentPartPr>
            <p14:xfrm>
              <a:off x="10839205" y="1134871"/>
              <a:ext cx="30600" cy="113400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7417A3CB-8975-4206-ABC1-B1FE4AAC4C4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5205" y="1027231"/>
                <a:ext cx="138240" cy="13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DBC928FB-27B8-4510-95C1-0AFF99EBF3BE}"/>
                  </a:ext>
                </a:extLst>
              </p14:cNvPr>
              <p14:cNvContentPartPr/>
              <p14:nvPr/>
            </p14:nvContentPartPr>
            <p14:xfrm>
              <a:off x="10809325" y="1134871"/>
              <a:ext cx="16920" cy="108900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DBC928FB-27B8-4510-95C1-0AFF99EBF3B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55685" y="1027231"/>
                <a:ext cx="124560" cy="13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AEA6A78B-A87E-424E-BA71-7356CB816D3F}"/>
                  </a:ext>
                </a:extLst>
              </p14:cNvPr>
              <p14:cNvContentPartPr/>
              <p14:nvPr/>
            </p14:nvContentPartPr>
            <p14:xfrm>
              <a:off x="10913365" y="1164391"/>
              <a:ext cx="360" cy="116136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AEA6A78B-A87E-424E-BA71-7356CB816D3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859365" y="1056751"/>
                <a:ext cx="108000" cy="1377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70ACB41-E3C8-4106-9ED8-530165A884F5}"/>
              </a:ext>
            </a:extLst>
          </p:cNvPr>
          <p:cNvSpPr/>
          <p:nvPr/>
        </p:nvSpPr>
        <p:spPr>
          <a:xfrm>
            <a:off x="3259394" y="3473244"/>
            <a:ext cx="250722" cy="31709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9001FA96-85E3-45BD-A9D5-B7A9E2B40E0A}"/>
              </a:ext>
            </a:extLst>
          </p:cNvPr>
          <p:cNvSpPr/>
          <p:nvPr/>
        </p:nvSpPr>
        <p:spPr>
          <a:xfrm>
            <a:off x="3677260" y="3433920"/>
            <a:ext cx="250722" cy="31709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54F1B719-3D1B-4DBF-9C66-4392E9814306}"/>
              </a:ext>
            </a:extLst>
          </p:cNvPr>
          <p:cNvCxnSpPr>
            <a:cxnSpLocks/>
          </p:cNvCxnSpPr>
          <p:nvPr/>
        </p:nvCxnSpPr>
        <p:spPr>
          <a:xfrm flipH="1">
            <a:off x="1902542" y="4144297"/>
            <a:ext cx="1209368" cy="1194619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9F6CA986-62AD-4DD1-BF7E-678D816788D2}"/>
              </a:ext>
            </a:extLst>
          </p:cNvPr>
          <p:cNvCxnSpPr>
            <a:cxnSpLocks/>
          </p:cNvCxnSpPr>
          <p:nvPr/>
        </p:nvCxnSpPr>
        <p:spPr>
          <a:xfrm flipV="1">
            <a:off x="7580462" y="4741606"/>
            <a:ext cx="190870" cy="1732936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Düz Ok Bağlayıcısı 23">
            <a:extLst>
              <a:ext uri="{FF2B5EF4-FFF2-40B4-BE49-F238E27FC236}">
                <a16:creationId xmlns:a16="http://schemas.microsoft.com/office/drawing/2014/main" id="{B8BFC85E-18D7-44DF-AD52-4DCA2FE0F319}"/>
              </a:ext>
            </a:extLst>
          </p:cNvPr>
          <p:cNvCxnSpPr>
            <a:cxnSpLocks/>
          </p:cNvCxnSpPr>
          <p:nvPr/>
        </p:nvCxnSpPr>
        <p:spPr>
          <a:xfrm flipH="1" flipV="1">
            <a:off x="7304062" y="2325751"/>
            <a:ext cx="231063" cy="1103249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Düz Ok Bağlayıcısı 26">
            <a:extLst>
              <a:ext uri="{FF2B5EF4-FFF2-40B4-BE49-F238E27FC236}">
                <a16:creationId xmlns:a16="http://schemas.microsoft.com/office/drawing/2014/main" id="{85610536-5E16-4DDD-A5C3-084A22FE97F5}"/>
              </a:ext>
            </a:extLst>
          </p:cNvPr>
          <p:cNvCxnSpPr>
            <a:cxnSpLocks/>
          </p:cNvCxnSpPr>
          <p:nvPr/>
        </p:nvCxnSpPr>
        <p:spPr>
          <a:xfrm flipV="1">
            <a:off x="7675897" y="1679371"/>
            <a:ext cx="3089868" cy="24714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Düz Ok Bağlayıcısı 30">
            <a:extLst>
              <a:ext uri="{FF2B5EF4-FFF2-40B4-BE49-F238E27FC236}">
                <a16:creationId xmlns:a16="http://schemas.microsoft.com/office/drawing/2014/main" id="{25385B63-7D06-471D-97BE-8A0A0A862D50}"/>
              </a:ext>
            </a:extLst>
          </p:cNvPr>
          <p:cNvCxnSpPr>
            <a:cxnSpLocks/>
          </p:cNvCxnSpPr>
          <p:nvPr/>
        </p:nvCxnSpPr>
        <p:spPr>
          <a:xfrm>
            <a:off x="10765765" y="2348971"/>
            <a:ext cx="855964" cy="134226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Düz Ok Bağlayıcısı 35">
            <a:extLst>
              <a:ext uri="{FF2B5EF4-FFF2-40B4-BE49-F238E27FC236}">
                <a16:creationId xmlns:a16="http://schemas.microsoft.com/office/drawing/2014/main" id="{2EE7F662-0C33-473C-87AA-B708F9163AB3}"/>
              </a:ext>
            </a:extLst>
          </p:cNvPr>
          <p:cNvCxnSpPr>
            <a:cxnSpLocks/>
          </p:cNvCxnSpPr>
          <p:nvPr/>
        </p:nvCxnSpPr>
        <p:spPr>
          <a:xfrm flipH="1" flipV="1">
            <a:off x="4085303" y="3790334"/>
            <a:ext cx="176981" cy="1224118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66C895BD-AA03-4D71-BE4D-C751EF41C141}"/>
              </a:ext>
            </a:extLst>
          </p:cNvPr>
          <p:cNvSpPr txBox="1"/>
          <p:nvPr/>
        </p:nvSpPr>
        <p:spPr>
          <a:xfrm>
            <a:off x="2058806" y="449502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26FF939E-BE4A-436C-8B0C-3AB989AFA323}"/>
              </a:ext>
            </a:extLst>
          </p:cNvPr>
          <p:cNvSpPr txBox="1"/>
          <p:nvPr/>
        </p:nvSpPr>
        <p:spPr>
          <a:xfrm>
            <a:off x="7727088" y="534646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4A4763AA-7B3A-455D-8753-8D988893F6E2}"/>
              </a:ext>
            </a:extLst>
          </p:cNvPr>
          <p:cNvSpPr txBox="1"/>
          <p:nvPr/>
        </p:nvSpPr>
        <p:spPr>
          <a:xfrm>
            <a:off x="6962953" y="235893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0CFCB0A5-A3B8-4718-9C18-DD9898EE93C2}"/>
              </a:ext>
            </a:extLst>
          </p:cNvPr>
          <p:cNvSpPr txBox="1"/>
          <p:nvPr/>
        </p:nvSpPr>
        <p:spPr>
          <a:xfrm>
            <a:off x="8662082" y="140134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5C3FE8CF-79B7-49E3-AEC0-AB7822DA554D}"/>
              </a:ext>
            </a:extLst>
          </p:cNvPr>
          <p:cNvSpPr txBox="1"/>
          <p:nvPr/>
        </p:nvSpPr>
        <p:spPr>
          <a:xfrm>
            <a:off x="11050866" y="3095260"/>
            <a:ext cx="362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B326945F-D5FE-4A93-9A72-8DCAA300FCCF}"/>
              </a:ext>
            </a:extLst>
          </p:cNvPr>
          <p:cNvSpPr txBox="1"/>
          <p:nvPr/>
        </p:nvSpPr>
        <p:spPr>
          <a:xfrm>
            <a:off x="4176993" y="4402393"/>
            <a:ext cx="362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83141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D93C7013-8890-4D5E-93D7-F01FBAF856EA}"/>
              </a:ext>
            </a:extLst>
          </p:cNvPr>
          <p:cNvSpPr txBox="1"/>
          <p:nvPr/>
        </p:nvSpPr>
        <p:spPr>
          <a:xfrm>
            <a:off x="846340" y="5617876"/>
            <a:ext cx="10882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Devrede hangi noktada akım ölçmek istiyorsak devre oradan ayrılır ve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ayrılan noktalara devreye seri olacak biçimde bağlanır. Çizimi verilen devrede  I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I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noktalarından geçen akım değerleri bulunmak istensin.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7632CB6-F9C5-4070-8E7C-9A6398DE0076}"/>
              </a:ext>
            </a:extLst>
          </p:cNvPr>
          <p:cNvSpPr/>
          <p:nvPr/>
        </p:nvSpPr>
        <p:spPr>
          <a:xfrm>
            <a:off x="0" y="139211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50C0946-D65A-4776-AFA6-56DE9F64263A}"/>
              </a:ext>
            </a:extLst>
          </p:cNvPr>
          <p:cNvSpPr txBox="1"/>
          <p:nvPr/>
        </p:nvSpPr>
        <p:spPr>
          <a:xfrm>
            <a:off x="0" y="3429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AKIM ÖLÇÜMÜ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3E9C4E4-E8EE-43F9-A0D0-7604425F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95" y="1422300"/>
            <a:ext cx="6331418" cy="39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55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D93C7013-8890-4D5E-93D7-F01FBAF856EA}"/>
              </a:ext>
            </a:extLst>
          </p:cNvPr>
          <p:cNvSpPr txBox="1"/>
          <p:nvPr/>
        </p:nvSpPr>
        <p:spPr>
          <a:xfrm>
            <a:off x="4646716" y="3073134"/>
            <a:ext cx="663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Akım ölçebilmek için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ayarı resimde verilmiştir.</a:t>
            </a:r>
          </a:p>
        </p:txBody>
      </p:sp>
      <p:pic>
        <p:nvPicPr>
          <p:cNvPr id="10" name="Resim 9" descr="metin içeren bir resim&#10;&#10;Açıklama otomatik olarak oluşturuldu">
            <a:extLst>
              <a:ext uri="{FF2B5EF4-FFF2-40B4-BE49-F238E27FC236}">
                <a16:creationId xmlns:a16="http://schemas.microsoft.com/office/drawing/2014/main" id="{20DB8D44-5E89-4E2A-AB41-F20D2207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3920" r="26417" b="2901"/>
          <a:stretch/>
        </p:blipFill>
        <p:spPr>
          <a:xfrm rot="5400000">
            <a:off x="121449" y="2118276"/>
            <a:ext cx="4971793" cy="377918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EB91B692-1E70-4855-9C7B-859FC6DDD152}"/>
              </a:ext>
            </a:extLst>
          </p:cNvPr>
          <p:cNvSpPr txBox="1"/>
          <p:nvPr/>
        </p:nvSpPr>
        <p:spPr>
          <a:xfrm>
            <a:off x="4646716" y="3780328"/>
            <a:ext cx="6827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Eğer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multimetrede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akım negatif çıkarsa, bu akımın yönüyle alakalı bir durumdur. Bu durumda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ters şekilde konumlandırılmış olabilir.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8E6A879-66A6-4A95-A3F4-B4575B7757C7}"/>
              </a:ext>
            </a:extLst>
          </p:cNvPr>
          <p:cNvSpPr/>
          <p:nvPr/>
        </p:nvSpPr>
        <p:spPr>
          <a:xfrm>
            <a:off x="0" y="364240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877FBFE-D3B8-4D7B-98F5-A6304DB222D4}"/>
              </a:ext>
            </a:extLst>
          </p:cNvPr>
          <p:cNvSpPr txBox="1"/>
          <p:nvPr/>
        </p:nvSpPr>
        <p:spPr>
          <a:xfrm>
            <a:off x="0" y="56796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AKIM ÖLÇÜMÜ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18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CC0C678-BEB9-4F48-966C-925ACF457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23872" r="11108" b="27667"/>
          <a:stretch/>
        </p:blipFill>
        <p:spPr>
          <a:xfrm rot="10800000">
            <a:off x="0" y="1276492"/>
            <a:ext cx="12192001" cy="45867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Mürekkep 4">
                <a:extLst>
                  <a:ext uri="{FF2B5EF4-FFF2-40B4-BE49-F238E27FC236}">
                    <a16:creationId xmlns:a16="http://schemas.microsoft.com/office/drawing/2014/main" id="{3BD3422B-3B5F-44B8-AA09-735282F698BA}"/>
                  </a:ext>
                </a:extLst>
              </p14:cNvPr>
              <p14:cNvContentPartPr/>
              <p14:nvPr/>
            </p14:nvContentPartPr>
            <p14:xfrm>
              <a:off x="7756165" y="2255911"/>
              <a:ext cx="165240" cy="1045440"/>
            </p14:xfrm>
          </p:contentPart>
        </mc:Choice>
        <mc:Fallback xmlns="">
          <p:pic>
            <p:nvPicPr>
              <p:cNvPr id="5" name="Mürekkep 4">
                <a:extLst>
                  <a:ext uri="{FF2B5EF4-FFF2-40B4-BE49-F238E27FC236}">
                    <a16:creationId xmlns:a16="http://schemas.microsoft.com/office/drawing/2014/main" id="{3BD3422B-3B5F-44B8-AA09-735282F698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2525" y="2148271"/>
                <a:ext cx="272880" cy="12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E41EC520-DCE1-4B28-A668-0A93255E9C06}"/>
                  </a:ext>
                </a:extLst>
              </p14:cNvPr>
              <p14:cNvContentPartPr/>
              <p14:nvPr/>
            </p14:nvContentPartPr>
            <p14:xfrm>
              <a:off x="7801885" y="2255911"/>
              <a:ext cx="212040" cy="104472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E41EC520-DCE1-4B28-A668-0A93255E9C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47885" y="2148271"/>
                <a:ext cx="319680" cy="12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0B16EEA6-9D18-4B1D-8F8B-BC23CF10AD37}"/>
                  </a:ext>
                </a:extLst>
              </p14:cNvPr>
              <p14:cNvContentPartPr/>
              <p14:nvPr/>
            </p14:nvContentPartPr>
            <p14:xfrm>
              <a:off x="11163925" y="1842991"/>
              <a:ext cx="74160" cy="113004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0B16EEA6-9D18-4B1D-8F8B-BC23CF10AD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10285" y="1734991"/>
                <a:ext cx="181800" cy="13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619C1D5F-39B1-41E8-8D22-10E7C18623DE}"/>
                  </a:ext>
                </a:extLst>
              </p14:cNvPr>
              <p14:cNvContentPartPr/>
              <p14:nvPr/>
            </p14:nvContentPartPr>
            <p14:xfrm>
              <a:off x="11058445" y="1756591"/>
              <a:ext cx="121680" cy="11487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619C1D5F-39B1-41E8-8D22-10E7C18623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04805" y="1648591"/>
                <a:ext cx="229320" cy="13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46DC142B-916A-4928-B030-013F4D759855}"/>
                  </a:ext>
                </a:extLst>
              </p14:cNvPr>
              <p14:cNvContentPartPr/>
              <p14:nvPr/>
            </p14:nvContentPartPr>
            <p14:xfrm>
              <a:off x="11193805" y="1769191"/>
              <a:ext cx="160920" cy="118908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46DC142B-916A-4928-B030-013F4D7598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39805" y="1661551"/>
                <a:ext cx="268560" cy="14047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Metin kutusu 10">
            <a:extLst>
              <a:ext uri="{FF2B5EF4-FFF2-40B4-BE49-F238E27FC236}">
                <a16:creationId xmlns:a16="http://schemas.microsoft.com/office/drawing/2014/main" id="{D93C7013-8890-4D5E-93D7-F01FBAF856EA}"/>
              </a:ext>
            </a:extLst>
          </p:cNvPr>
          <p:cNvSpPr txBox="1"/>
          <p:nvPr/>
        </p:nvSpPr>
        <p:spPr>
          <a:xfrm>
            <a:off x="654611" y="5949641"/>
            <a:ext cx="1088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noktasından geçen akımı ölçmek için devre elemanlarının bağlantısı ve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konumu bu şekilde olmalıdır. 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7632CB6-F9C5-4070-8E7C-9A6398DE0076}"/>
              </a:ext>
            </a:extLst>
          </p:cNvPr>
          <p:cNvSpPr/>
          <p:nvPr/>
        </p:nvSpPr>
        <p:spPr>
          <a:xfrm>
            <a:off x="0" y="139211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50C0946-D65A-4776-AFA6-56DE9F64263A}"/>
              </a:ext>
            </a:extLst>
          </p:cNvPr>
          <p:cNvSpPr txBox="1"/>
          <p:nvPr/>
        </p:nvSpPr>
        <p:spPr>
          <a:xfrm>
            <a:off x="0" y="3429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AKIM ÖLÇÜMÜ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9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tin kutusu 11">
            <a:extLst>
              <a:ext uri="{FF2B5EF4-FFF2-40B4-BE49-F238E27FC236}">
                <a16:creationId xmlns:a16="http://schemas.microsoft.com/office/drawing/2014/main" id="{6A5E08D7-EE3F-4A9D-9A08-735A15983367}"/>
              </a:ext>
            </a:extLst>
          </p:cNvPr>
          <p:cNvSpPr txBox="1"/>
          <p:nvPr/>
        </p:nvSpPr>
        <p:spPr>
          <a:xfrm>
            <a:off x="6213987" y="1900865"/>
            <a:ext cx="58113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üzerindeki + ve – şeklinde belirtilmiş satırlar gerilim bağlantılarını sağlamak için kullanılır. Gerilim bağlantılarını sağladıktan sonra board üzerinde yerleştirilen bileşenlerin güç ihtiyaçları bu hatlar üzerinden karşılanır.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 kısımda 5 delikten oluşan sütunlar bulunmaktadır. Bu delikler aynı metal parçasının üzerinde konumlandığı için birbirleriyle iletim halindedir. Yani aynı sütun üstündeki deliklere bağlayacağımız bacaklar iletim durumuna geçer. Bu işlem sayesinde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komponentleri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birbirine bağlamış oluruz.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bulunan kırmızı-mavi güç hattı ve sütunlar her iki tarafta da bulunmaktadır. Bu hatlar birbirinden ayrıktır, yani iletim halinde değillerdir.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F6D230D-436C-43A6-8DCF-9630DEC0AB03}"/>
              </a:ext>
            </a:extLst>
          </p:cNvPr>
          <p:cNvSpPr/>
          <p:nvPr/>
        </p:nvSpPr>
        <p:spPr>
          <a:xfrm>
            <a:off x="0" y="491887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FE52E0B-A9D6-4F4C-BDA6-691D8D2DB2DF}"/>
              </a:ext>
            </a:extLst>
          </p:cNvPr>
          <p:cNvSpPr txBox="1"/>
          <p:nvPr/>
        </p:nvSpPr>
        <p:spPr>
          <a:xfrm>
            <a:off x="0" y="69561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 YAPISI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23CED5-51FD-4DFD-99E5-FBC1BB390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7" y="2101432"/>
            <a:ext cx="5811333" cy="384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1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D93C7013-8890-4D5E-93D7-F01FBAF856EA}"/>
              </a:ext>
            </a:extLst>
          </p:cNvPr>
          <p:cNvSpPr txBox="1"/>
          <p:nvPr/>
        </p:nvSpPr>
        <p:spPr>
          <a:xfrm>
            <a:off x="654611" y="5949641"/>
            <a:ext cx="1088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noktasından geçen akımı ölçmek için devre elemanlarının bağlantısı ve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konumu bu şekilde olmalıdır.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7632CB6-F9C5-4070-8E7C-9A6398DE0076}"/>
              </a:ext>
            </a:extLst>
          </p:cNvPr>
          <p:cNvSpPr/>
          <p:nvPr/>
        </p:nvSpPr>
        <p:spPr>
          <a:xfrm>
            <a:off x="0" y="139211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50C0946-D65A-4776-AFA6-56DE9F64263A}"/>
              </a:ext>
            </a:extLst>
          </p:cNvPr>
          <p:cNvSpPr txBox="1"/>
          <p:nvPr/>
        </p:nvSpPr>
        <p:spPr>
          <a:xfrm>
            <a:off x="0" y="3429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AKIM ÖLÇÜMÜ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3" name="Resim 2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0929B4B3-3754-4B15-AA8C-5EA4EEAC6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41190" r="17587" b="7956"/>
          <a:stretch/>
        </p:blipFill>
        <p:spPr>
          <a:xfrm rot="10800000">
            <a:off x="0" y="1238783"/>
            <a:ext cx="12192000" cy="45652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56B9275A-CD62-43D1-93B2-5D9807694DC2}"/>
                  </a:ext>
                </a:extLst>
              </p14:cNvPr>
              <p14:cNvContentPartPr/>
              <p14:nvPr/>
            </p14:nvContentPartPr>
            <p14:xfrm>
              <a:off x="4792680" y="3998311"/>
              <a:ext cx="60480" cy="88344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56B9275A-CD62-43D1-93B2-5D9807694D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9040" y="3890671"/>
                <a:ext cx="168120" cy="10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C6D57614-0C40-435F-95BF-3F7C07DD1208}"/>
                  </a:ext>
                </a:extLst>
              </p14:cNvPr>
              <p14:cNvContentPartPr/>
              <p14:nvPr/>
            </p14:nvContentPartPr>
            <p14:xfrm>
              <a:off x="4766040" y="3834151"/>
              <a:ext cx="28440" cy="1031400"/>
            </p14:xfrm>
          </p:contentPart>
        </mc:Choice>
        <mc:Fallback xmlns=""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C6D57614-0C40-435F-95BF-3F7C07DD12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2040" y="3726151"/>
                <a:ext cx="136080" cy="12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Mürekkep 16">
                <a:extLst>
                  <a:ext uri="{FF2B5EF4-FFF2-40B4-BE49-F238E27FC236}">
                    <a16:creationId xmlns:a16="http://schemas.microsoft.com/office/drawing/2014/main" id="{4E8123BE-AEE9-4F67-8663-B23A7BBED725}"/>
                  </a:ext>
                </a:extLst>
              </p14:cNvPr>
              <p14:cNvContentPartPr/>
              <p14:nvPr/>
            </p14:nvContentPartPr>
            <p14:xfrm>
              <a:off x="1282680" y="3698791"/>
              <a:ext cx="54000" cy="888120"/>
            </p14:xfrm>
          </p:contentPart>
        </mc:Choice>
        <mc:Fallback xmlns="">
          <p:pic>
            <p:nvPicPr>
              <p:cNvPr id="17" name="Mürekkep 16">
                <a:extLst>
                  <a:ext uri="{FF2B5EF4-FFF2-40B4-BE49-F238E27FC236}">
                    <a16:creationId xmlns:a16="http://schemas.microsoft.com/office/drawing/2014/main" id="{4E8123BE-AEE9-4F67-8663-B23A7BBED7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9040" y="3591151"/>
                <a:ext cx="161640" cy="11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Mürekkep 17">
                <a:extLst>
                  <a:ext uri="{FF2B5EF4-FFF2-40B4-BE49-F238E27FC236}">
                    <a16:creationId xmlns:a16="http://schemas.microsoft.com/office/drawing/2014/main" id="{BB83ABEB-A461-40D0-8F9B-84018F8FD1F9}"/>
                  </a:ext>
                </a:extLst>
              </p14:cNvPr>
              <p14:cNvContentPartPr/>
              <p14:nvPr/>
            </p14:nvContentPartPr>
            <p14:xfrm>
              <a:off x="1297800" y="3627871"/>
              <a:ext cx="104400" cy="954000"/>
            </p14:xfrm>
          </p:contentPart>
        </mc:Choice>
        <mc:Fallback xmlns="">
          <p:pic>
            <p:nvPicPr>
              <p:cNvPr id="18" name="Mürekkep 17">
                <a:extLst>
                  <a:ext uri="{FF2B5EF4-FFF2-40B4-BE49-F238E27FC236}">
                    <a16:creationId xmlns:a16="http://schemas.microsoft.com/office/drawing/2014/main" id="{BB83ABEB-A461-40D0-8F9B-84018F8FD1F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3800" y="3519871"/>
                <a:ext cx="212040" cy="11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Mürekkep 18">
                <a:extLst>
                  <a:ext uri="{FF2B5EF4-FFF2-40B4-BE49-F238E27FC236}">
                    <a16:creationId xmlns:a16="http://schemas.microsoft.com/office/drawing/2014/main" id="{0D3EE472-CC34-489E-B3CB-A1B8436EDDE2}"/>
                  </a:ext>
                </a:extLst>
              </p14:cNvPr>
              <p14:cNvContentPartPr/>
              <p14:nvPr/>
            </p14:nvContentPartPr>
            <p14:xfrm>
              <a:off x="1312200" y="3580711"/>
              <a:ext cx="124200" cy="1036080"/>
            </p14:xfrm>
          </p:contentPart>
        </mc:Choice>
        <mc:Fallback xmlns="">
          <p:pic>
            <p:nvPicPr>
              <p:cNvPr id="19" name="Mürekkep 18">
                <a:extLst>
                  <a:ext uri="{FF2B5EF4-FFF2-40B4-BE49-F238E27FC236}">
                    <a16:creationId xmlns:a16="http://schemas.microsoft.com/office/drawing/2014/main" id="{0D3EE472-CC34-489E-B3CB-A1B8436EDDE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58200" y="3472711"/>
                <a:ext cx="231840" cy="12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Mürekkep 21">
                <a:extLst>
                  <a:ext uri="{FF2B5EF4-FFF2-40B4-BE49-F238E27FC236}">
                    <a16:creationId xmlns:a16="http://schemas.microsoft.com/office/drawing/2014/main" id="{FC1E700B-68C6-4CA3-ADC2-2F100D4891AC}"/>
                  </a:ext>
                </a:extLst>
              </p14:cNvPr>
              <p14:cNvContentPartPr/>
              <p14:nvPr/>
            </p14:nvContentPartPr>
            <p14:xfrm>
              <a:off x="4378680" y="4478191"/>
              <a:ext cx="82440" cy="374040"/>
            </p14:xfrm>
          </p:contentPart>
        </mc:Choice>
        <mc:Fallback xmlns="">
          <p:pic>
            <p:nvPicPr>
              <p:cNvPr id="22" name="Mürekkep 21">
                <a:extLst>
                  <a:ext uri="{FF2B5EF4-FFF2-40B4-BE49-F238E27FC236}">
                    <a16:creationId xmlns:a16="http://schemas.microsoft.com/office/drawing/2014/main" id="{FC1E700B-68C6-4CA3-ADC2-2F100D4891A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24680" y="4370551"/>
                <a:ext cx="190080" cy="58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1847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D93C7013-8890-4D5E-93D7-F01FBAF856EA}"/>
              </a:ext>
            </a:extLst>
          </p:cNvPr>
          <p:cNvSpPr txBox="1"/>
          <p:nvPr/>
        </p:nvSpPr>
        <p:spPr>
          <a:xfrm>
            <a:off x="654611" y="5964387"/>
            <a:ext cx="10882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noktasından geçen akımı ölçmek için devre elemanlarının bağlantısı ve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propların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konumu bu şekilde olmalıdır. 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7632CB6-F9C5-4070-8E7C-9A6398DE0076}"/>
              </a:ext>
            </a:extLst>
          </p:cNvPr>
          <p:cNvSpPr/>
          <p:nvPr/>
        </p:nvSpPr>
        <p:spPr>
          <a:xfrm>
            <a:off x="0" y="153960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50C0946-D65A-4776-AFA6-56DE9F64263A}"/>
              </a:ext>
            </a:extLst>
          </p:cNvPr>
          <p:cNvSpPr txBox="1"/>
          <p:nvPr/>
        </p:nvSpPr>
        <p:spPr>
          <a:xfrm>
            <a:off x="0" y="35768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AKIM ÖLÇÜMÜ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C136BC0-4678-4EDD-91CE-5FDA46184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38870" r="30129" b="15940"/>
          <a:stretch/>
        </p:blipFill>
        <p:spPr>
          <a:xfrm rot="10800000">
            <a:off x="-2" y="1311687"/>
            <a:ext cx="12191999" cy="45199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Mürekkep 4">
                <a:extLst>
                  <a:ext uri="{FF2B5EF4-FFF2-40B4-BE49-F238E27FC236}">
                    <a16:creationId xmlns:a16="http://schemas.microsoft.com/office/drawing/2014/main" id="{7BF92FAD-3365-408C-98F8-8ECD6940963C}"/>
                  </a:ext>
                </a:extLst>
              </p14:cNvPr>
              <p14:cNvContentPartPr/>
              <p14:nvPr/>
            </p14:nvContentPartPr>
            <p14:xfrm>
              <a:off x="1017000" y="3894991"/>
              <a:ext cx="119880" cy="1090080"/>
            </p14:xfrm>
          </p:contentPart>
        </mc:Choice>
        <mc:Fallback xmlns="">
          <p:pic>
            <p:nvPicPr>
              <p:cNvPr id="5" name="Mürekkep 4">
                <a:extLst>
                  <a:ext uri="{FF2B5EF4-FFF2-40B4-BE49-F238E27FC236}">
                    <a16:creationId xmlns:a16="http://schemas.microsoft.com/office/drawing/2014/main" id="{7BF92FAD-3365-408C-98F8-8ECD694096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3000" y="3786991"/>
                <a:ext cx="227520" cy="13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EA469BC4-113C-42F8-9A8C-0BB847DFBA58}"/>
                  </a:ext>
                </a:extLst>
              </p14:cNvPr>
              <p14:cNvContentPartPr/>
              <p14:nvPr/>
            </p14:nvContentPartPr>
            <p14:xfrm>
              <a:off x="1046880" y="4605991"/>
              <a:ext cx="114120" cy="37080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EA469BC4-113C-42F8-9A8C-0BB847DFBA5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2880" y="4498351"/>
                <a:ext cx="22176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00BF73AC-4DC9-46C9-B28F-8725174D7DD1}"/>
                  </a:ext>
                </a:extLst>
              </p14:cNvPr>
              <p14:cNvContentPartPr/>
              <p14:nvPr/>
            </p14:nvContentPartPr>
            <p14:xfrm>
              <a:off x="4821840" y="4995511"/>
              <a:ext cx="15840" cy="20772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00BF73AC-4DC9-46C9-B28F-8725174D7D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68200" y="4887511"/>
                <a:ext cx="12348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84220EC0-1DB0-47CD-8C60-569E309C71E3}"/>
                  </a:ext>
                </a:extLst>
              </p14:cNvPr>
              <p14:cNvContentPartPr/>
              <p14:nvPr/>
            </p14:nvContentPartPr>
            <p14:xfrm>
              <a:off x="4866480" y="4384591"/>
              <a:ext cx="360" cy="80676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84220EC0-1DB0-47CD-8C60-569E309C71E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12480" y="4276591"/>
                <a:ext cx="108000" cy="10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5A5801A5-7AFA-43AD-866E-A487C90ECD56}"/>
                  </a:ext>
                </a:extLst>
              </p14:cNvPr>
              <p14:cNvContentPartPr/>
              <p14:nvPr/>
            </p14:nvContentPartPr>
            <p14:xfrm>
              <a:off x="4791600" y="4209631"/>
              <a:ext cx="30960" cy="61704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5A5801A5-7AFA-43AD-866E-A487C90ECD5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37600" y="4101991"/>
                <a:ext cx="138600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Mürekkep 19">
                <a:extLst>
                  <a:ext uri="{FF2B5EF4-FFF2-40B4-BE49-F238E27FC236}">
                    <a16:creationId xmlns:a16="http://schemas.microsoft.com/office/drawing/2014/main" id="{3703D623-B8EA-4AED-9AAC-289EEA49DA88}"/>
                  </a:ext>
                </a:extLst>
              </p14:cNvPr>
              <p14:cNvContentPartPr/>
              <p14:nvPr/>
            </p14:nvContentPartPr>
            <p14:xfrm>
              <a:off x="4203000" y="4158511"/>
              <a:ext cx="360" cy="361800"/>
            </p14:xfrm>
          </p:contentPart>
        </mc:Choice>
        <mc:Fallback xmlns="">
          <p:pic>
            <p:nvPicPr>
              <p:cNvPr id="20" name="Mürekkep 19">
                <a:extLst>
                  <a:ext uri="{FF2B5EF4-FFF2-40B4-BE49-F238E27FC236}">
                    <a16:creationId xmlns:a16="http://schemas.microsoft.com/office/drawing/2014/main" id="{3703D623-B8EA-4AED-9AAC-289EEA49DA8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49000" y="4050511"/>
                <a:ext cx="10800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Mürekkep 20">
                <a:extLst>
                  <a:ext uri="{FF2B5EF4-FFF2-40B4-BE49-F238E27FC236}">
                    <a16:creationId xmlns:a16="http://schemas.microsoft.com/office/drawing/2014/main" id="{A89F716A-6BD5-4AC6-A031-2F1635C9CB77}"/>
                  </a:ext>
                </a:extLst>
              </p14:cNvPr>
              <p14:cNvContentPartPr/>
              <p14:nvPr/>
            </p14:nvContentPartPr>
            <p14:xfrm>
              <a:off x="4216320" y="4114231"/>
              <a:ext cx="46080" cy="407520"/>
            </p14:xfrm>
          </p:contentPart>
        </mc:Choice>
        <mc:Fallback xmlns="">
          <p:pic>
            <p:nvPicPr>
              <p:cNvPr id="21" name="Mürekkep 20">
                <a:extLst>
                  <a:ext uri="{FF2B5EF4-FFF2-40B4-BE49-F238E27FC236}">
                    <a16:creationId xmlns:a16="http://schemas.microsoft.com/office/drawing/2014/main" id="{A89F716A-6BD5-4AC6-A031-2F1635C9CB7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62320" y="4006591"/>
                <a:ext cx="153720" cy="6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8194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937D01C0-37A4-42CB-B35A-0649064F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 t="8245" r="14445" b="24678"/>
          <a:stretch/>
        </p:blipFill>
        <p:spPr>
          <a:xfrm rot="10800000">
            <a:off x="-210" y="755240"/>
            <a:ext cx="12192000" cy="61027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Mürekkep 23">
                <a:extLst>
                  <a:ext uri="{FF2B5EF4-FFF2-40B4-BE49-F238E27FC236}">
                    <a16:creationId xmlns:a16="http://schemas.microsoft.com/office/drawing/2014/main" id="{6D53B620-7CCC-4AD6-BD30-045596E5D9FE}"/>
                  </a:ext>
                </a:extLst>
              </p14:cNvPr>
              <p14:cNvContentPartPr/>
              <p14:nvPr/>
            </p14:nvContentPartPr>
            <p14:xfrm>
              <a:off x="9409170" y="1134871"/>
              <a:ext cx="45000" cy="845280"/>
            </p14:xfrm>
          </p:contentPart>
        </mc:Choice>
        <mc:Fallback xmlns="">
          <p:pic>
            <p:nvPicPr>
              <p:cNvPr id="24" name="Mürekkep 23">
                <a:extLst>
                  <a:ext uri="{FF2B5EF4-FFF2-40B4-BE49-F238E27FC236}">
                    <a16:creationId xmlns:a16="http://schemas.microsoft.com/office/drawing/2014/main" id="{6D53B620-7CCC-4AD6-BD30-045596E5D9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55170" y="1027231"/>
                <a:ext cx="152640" cy="10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Mürekkep 24">
                <a:extLst>
                  <a:ext uri="{FF2B5EF4-FFF2-40B4-BE49-F238E27FC236}">
                    <a16:creationId xmlns:a16="http://schemas.microsoft.com/office/drawing/2014/main" id="{5C653424-7440-46E9-9AB5-02777AD9569C}"/>
                  </a:ext>
                </a:extLst>
              </p14:cNvPr>
              <p14:cNvContentPartPr/>
              <p14:nvPr/>
            </p14:nvContentPartPr>
            <p14:xfrm>
              <a:off x="9364890" y="1094911"/>
              <a:ext cx="107280" cy="975240"/>
            </p14:xfrm>
          </p:contentPart>
        </mc:Choice>
        <mc:Fallback xmlns="">
          <p:pic>
            <p:nvPicPr>
              <p:cNvPr id="25" name="Mürekkep 24">
                <a:extLst>
                  <a:ext uri="{FF2B5EF4-FFF2-40B4-BE49-F238E27FC236}">
                    <a16:creationId xmlns:a16="http://schemas.microsoft.com/office/drawing/2014/main" id="{5C653424-7440-46E9-9AB5-02777AD956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11250" y="987271"/>
                <a:ext cx="214920" cy="11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Mürekkep 25">
                <a:extLst>
                  <a:ext uri="{FF2B5EF4-FFF2-40B4-BE49-F238E27FC236}">
                    <a16:creationId xmlns:a16="http://schemas.microsoft.com/office/drawing/2014/main" id="{8DC8AAB7-B14C-4238-8FF5-A52585C92281}"/>
                  </a:ext>
                </a:extLst>
              </p14:cNvPr>
              <p14:cNvContentPartPr/>
              <p14:nvPr/>
            </p14:nvContentPartPr>
            <p14:xfrm>
              <a:off x="10869255" y="1090951"/>
              <a:ext cx="44640" cy="857160"/>
            </p14:xfrm>
          </p:contentPart>
        </mc:Choice>
        <mc:Fallback xmlns="">
          <p:pic>
            <p:nvPicPr>
              <p:cNvPr id="26" name="Mürekkep 25">
                <a:extLst>
                  <a:ext uri="{FF2B5EF4-FFF2-40B4-BE49-F238E27FC236}">
                    <a16:creationId xmlns:a16="http://schemas.microsoft.com/office/drawing/2014/main" id="{8DC8AAB7-B14C-4238-8FF5-A52585C922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15255" y="982996"/>
                <a:ext cx="152280" cy="1072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Mürekkep 26">
                <a:extLst>
                  <a:ext uri="{FF2B5EF4-FFF2-40B4-BE49-F238E27FC236}">
                    <a16:creationId xmlns:a16="http://schemas.microsoft.com/office/drawing/2014/main" id="{BCD82393-85CD-4FA7-88A7-CF2509B2E67B}"/>
                  </a:ext>
                </a:extLst>
              </p14:cNvPr>
              <p14:cNvContentPartPr/>
              <p14:nvPr/>
            </p14:nvContentPartPr>
            <p14:xfrm>
              <a:off x="10808775" y="1049551"/>
              <a:ext cx="46080" cy="985320"/>
            </p14:xfrm>
          </p:contentPart>
        </mc:Choice>
        <mc:Fallback xmlns="">
          <p:pic>
            <p:nvPicPr>
              <p:cNvPr id="27" name="Mürekkep 26">
                <a:extLst>
                  <a:ext uri="{FF2B5EF4-FFF2-40B4-BE49-F238E27FC236}">
                    <a16:creationId xmlns:a16="http://schemas.microsoft.com/office/drawing/2014/main" id="{BCD82393-85CD-4FA7-88A7-CF2509B2E6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54775" y="941590"/>
                <a:ext cx="153720" cy="1200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Mürekkep 27">
                <a:extLst>
                  <a:ext uri="{FF2B5EF4-FFF2-40B4-BE49-F238E27FC236}">
                    <a16:creationId xmlns:a16="http://schemas.microsoft.com/office/drawing/2014/main" id="{F6BEC53F-77F4-42F9-A1CC-6DFAD1471699}"/>
                  </a:ext>
                </a:extLst>
              </p14:cNvPr>
              <p14:cNvContentPartPr/>
              <p14:nvPr/>
            </p14:nvContentPartPr>
            <p14:xfrm>
              <a:off x="7595209" y="1209031"/>
              <a:ext cx="89280" cy="874440"/>
            </p14:xfrm>
          </p:contentPart>
        </mc:Choice>
        <mc:Fallback xmlns="">
          <p:pic>
            <p:nvPicPr>
              <p:cNvPr id="28" name="Mürekkep 27">
                <a:extLst>
                  <a:ext uri="{FF2B5EF4-FFF2-40B4-BE49-F238E27FC236}">
                    <a16:creationId xmlns:a16="http://schemas.microsoft.com/office/drawing/2014/main" id="{F6BEC53F-77F4-42F9-A1CC-6DFAD14716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41209" y="1101391"/>
                <a:ext cx="196920" cy="1090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8FC4B2C0-41A1-45CE-A17F-EFED3875DEFA}"/>
              </a:ext>
            </a:extLst>
          </p:cNvPr>
          <p:cNvSpPr/>
          <p:nvPr/>
        </p:nvSpPr>
        <p:spPr>
          <a:xfrm>
            <a:off x="2300748" y="2831691"/>
            <a:ext cx="412955" cy="235974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5" name="Resim 34">
            <a:extLst>
              <a:ext uri="{FF2B5EF4-FFF2-40B4-BE49-F238E27FC236}">
                <a16:creationId xmlns:a16="http://schemas.microsoft.com/office/drawing/2014/main" id="{9A3FE2D7-D972-4744-9A5D-3E18270ECE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r="23945"/>
          <a:stretch/>
        </p:blipFill>
        <p:spPr>
          <a:xfrm>
            <a:off x="8896506" y="5249586"/>
            <a:ext cx="3280536" cy="1634981"/>
          </a:xfrm>
          <a:prstGeom prst="rect">
            <a:avLst/>
          </a:prstGeom>
        </p:spPr>
      </p:pic>
      <p:sp>
        <p:nvSpPr>
          <p:cNvPr id="36" name="object 2">
            <a:extLst>
              <a:ext uri="{FF2B5EF4-FFF2-40B4-BE49-F238E27FC236}">
                <a16:creationId xmlns:a16="http://schemas.microsoft.com/office/drawing/2014/main" id="{4E724247-1D85-4EBF-A39F-44237890CCCE}"/>
              </a:ext>
            </a:extLst>
          </p:cNvPr>
          <p:cNvSpPr/>
          <p:nvPr/>
        </p:nvSpPr>
        <p:spPr>
          <a:xfrm>
            <a:off x="0" y="-4757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E0BDB5E0-DB31-442D-90ED-67DDDBCB2783}"/>
              </a:ext>
            </a:extLst>
          </p:cNvPr>
          <p:cNvSpPr txBox="1"/>
          <p:nvPr/>
        </p:nvSpPr>
        <p:spPr>
          <a:xfrm>
            <a:off x="0" y="1989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ÖRNEK UYGULAMA - 1 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57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A35C3C20-860F-463B-9D13-656FC6F1386D}"/>
              </a:ext>
            </a:extLst>
          </p:cNvPr>
          <p:cNvSpPr txBox="1"/>
          <p:nvPr/>
        </p:nvSpPr>
        <p:spPr>
          <a:xfrm>
            <a:off x="575248" y="2121378"/>
            <a:ext cx="641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yapılan örnek; birbirine seri bağlı iki dirence gelen voltaj değerlerinin ölçülmesidir.</a:t>
            </a:r>
          </a:p>
        </p:txBody>
      </p:sp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270B9E68-6A7D-4B46-BD38-57652C703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"/>
          <a:stretch/>
        </p:blipFill>
        <p:spPr>
          <a:xfrm>
            <a:off x="7625830" y="1615749"/>
            <a:ext cx="3754035" cy="4822059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67E4663D-2EC9-450C-B2DE-949688F46B46}"/>
              </a:ext>
            </a:extLst>
          </p:cNvPr>
          <p:cNvSpPr txBox="1"/>
          <p:nvPr/>
        </p:nvSpPr>
        <p:spPr>
          <a:xfrm>
            <a:off x="605657" y="4517369"/>
            <a:ext cx="6532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Yanda verilen kodlar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kartına yüklendikten sonra dirençlere gelen voltaj değeri ölçülmüş olur. Alınan değerler 0-1023 arasında olur. 1023 değeri 5V’a denk gelmektedir.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FFA5E38-92C6-46FE-ABA1-ECCACA754599}"/>
              </a:ext>
            </a:extLst>
          </p:cNvPr>
          <p:cNvSpPr/>
          <p:nvPr/>
        </p:nvSpPr>
        <p:spPr>
          <a:xfrm>
            <a:off x="0" y="260708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E8EBD36-2968-4347-BEA1-D5431E71D95C}"/>
              </a:ext>
            </a:extLst>
          </p:cNvPr>
          <p:cNvSpPr txBox="1"/>
          <p:nvPr/>
        </p:nvSpPr>
        <p:spPr>
          <a:xfrm>
            <a:off x="0" y="46443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ÖRNEK UYGULAMA - 1 </a:t>
            </a:r>
            <a:endParaRPr lang="tr-TR" dirty="0"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83461C2-EC30-4552-B006-331AB1E318E6}"/>
              </a:ext>
            </a:extLst>
          </p:cNvPr>
          <p:cNvSpPr txBox="1"/>
          <p:nvPr/>
        </p:nvSpPr>
        <p:spPr>
          <a:xfrm>
            <a:off x="605657" y="3135938"/>
            <a:ext cx="653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5V ve GND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pinleri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ile devreye güç girişi sağlanmıştır, ardından A0 ve A1 (analog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pinler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pinleri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dirençlerin güç gelen bacağına bağlanmıştır. </a:t>
            </a:r>
          </a:p>
        </p:txBody>
      </p:sp>
    </p:spTree>
    <p:extLst>
      <p:ext uri="{BB962C8B-B14F-4D97-AF65-F5344CB8AC3E}">
        <p14:creationId xmlns:p14="http://schemas.microsoft.com/office/powerpoint/2010/main" val="3832210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etin kutusu 12">
            <a:extLst>
              <a:ext uri="{FF2B5EF4-FFF2-40B4-BE49-F238E27FC236}">
                <a16:creationId xmlns:a16="http://schemas.microsoft.com/office/drawing/2014/main" id="{67E4663D-2EC9-450C-B2DE-949688F46B46}"/>
              </a:ext>
            </a:extLst>
          </p:cNvPr>
          <p:cNvSpPr txBox="1"/>
          <p:nvPr/>
        </p:nvSpPr>
        <p:spPr>
          <a:xfrm>
            <a:off x="1095046" y="5738123"/>
            <a:ext cx="10178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‘Araçlar’ sekmesinden ‘Seri Port Ekranı’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tıklandığı zaman kodun çıktılarına ulaşılabilir.</a:t>
            </a:r>
          </a:p>
        </p:txBody>
      </p:sp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AE66DEB7-0012-4AE9-B62A-B2594C63D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4" y="1953642"/>
            <a:ext cx="4936404" cy="3363663"/>
          </a:xfrm>
          <a:prstGeom prst="rect">
            <a:avLst/>
          </a:prstGeo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F0CA456B-1B8C-4C95-B8A8-60A62BC1E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52" y="1903052"/>
            <a:ext cx="6776054" cy="3494337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1D211696-52D4-4097-831F-844DB2F2E00E}"/>
              </a:ext>
            </a:extLst>
          </p:cNvPr>
          <p:cNvSpPr/>
          <p:nvPr/>
        </p:nvSpPr>
        <p:spPr>
          <a:xfrm>
            <a:off x="0" y="408188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C47F8BB-13D4-4BFD-AEB7-276227FA0EF7}"/>
              </a:ext>
            </a:extLst>
          </p:cNvPr>
          <p:cNvSpPr txBox="1"/>
          <p:nvPr/>
        </p:nvSpPr>
        <p:spPr>
          <a:xfrm>
            <a:off x="0" y="61191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ÖRNEK UYGULAMA - 1 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976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BFCC5E9-6B88-477A-AF1F-4D05D629D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4981" r="9820" b="4037"/>
          <a:stretch/>
        </p:blipFill>
        <p:spPr>
          <a:xfrm>
            <a:off x="486697" y="2424976"/>
            <a:ext cx="4630994" cy="3775588"/>
          </a:xfrm>
          <a:prstGeom prst="rect">
            <a:avLst/>
          </a:prstGeom>
        </p:spPr>
      </p:pic>
      <p:pic>
        <p:nvPicPr>
          <p:cNvPr id="7" name="Resim 6" descr="tablo, yer, iç mekan, ahşap içeren bir resim&#10;&#10;Açıklama otomatik olarak oluşturuldu">
            <a:extLst>
              <a:ext uri="{FF2B5EF4-FFF2-40B4-BE49-F238E27FC236}">
                <a16:creationId xmlns:a16="http://schemas.microsoft.com/office/drawing/2014/main" id="{DF6B43BA-9032-4FA5-84EE-99CB20CEA0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r="15234" b="10858"/>
          <a:stretch/>
        </p:blipFill>
        <p:spPr>
          <a:xfrm>
            <a:off x="6066504" y="2644144"/>
            <a:ext cx="5663382" cy="3442748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3CD864D2-0464-4BEA-85CC-41911021DEA5}"/>
              </a:ext>
            </a:extLst>
          </p:cNvPr>
          <p:cNvSpPr txBox="1"/>
          <p:nvPr/>
        </p:nvSpPr>
        <p:spPr>
          <a:xfrm>
            <a:off x="486697" y="1778645"/>
            <a:ext cx="463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Breadboard’da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direncin bu şekilde bağlanması hatalıdır. Devre kısa devre olur.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A5E08D7-EE3F-4A9D-9A08-735A15983367}"/>
              </a:ext>
            </a:extLst>
          </p:cNvPr>
          <p:cNvSpPr txBox="1"/>
          <p:nvPr/>
        </p:nvSpPr>
        <p:spPr>
          <a:xfrm>
            <a:off x="6066503" y="1953024"/>
            <a:ext cx="566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Multimetre’de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 şekilde temas ettirilmesi kısa devredir.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8F6D230D-436C-43A6-8DCF-9630DEC0AB03}"/>
              </a:ext>
            </a:extLst>
          </p:cNvPr>
          <p:cNvSpPr/>
          <p:nvPr/>
        </p:nvSpPr>
        <p:spPr>
          <a:xfrm>
            <a:off x="0" y="359153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FE52E0B-A9D6-4F4C-BDA6-691D8D2DB2DF}"/>
              </a:ext>
            </a:extLst>
          </p:cNvPr>
          <p:cNvSpPr txBox="1"/>
          <p:nvPr/>
        </p:nvSpPr>
        <p:spPr>
          <a:xfrm>
            <a:off x="0" y="56288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KISA DEVRE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2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AA21182F-8CB7-46B0-B7F3-C4EA56D40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8" y="2242229"/>
            <a:ext cx="6902245" cy="3466344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FD570185-33C6-45F7-BBAC-B345A6C111B8}"/>
              </a:ext>
            </a:extLst>
          </p:cNvPr>
          <p:cNvSpPr txBox="1"/>
          <p:nvPr/>
        </p:nvSpPr>
        <p:spPr>
          <a:xfrm>
            <a:off x="7482696" y="2767280"/>
            <a:ext cx="4522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 bağlamada önemli olan dirençlerin bir bacaklarının aynı sütun üzerinde olmasıdır. Böylelikle elektrik akımının geçişi sağlanabilir.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FDCB8AAC-2B4A-42CB-96F0-2E05F92E2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10597" r="43393" b="34997"/>
          <a:stretch/>
        </p:blipFill>
        <p:spPr>
          <a:xfrm>
            <a:off x="8237148" y="4270543"/>
            <a:ext cx="3013588" cy="94717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8A963E80-FAF1-4BDF-9B21-08A7E50A7DA4}"/>
              </a:ext>
            </a:extLst>
          </p:cNvPr>
          <p:cNvSpPr/>
          <p:nvPr/>
        </p:nvSpPr>
        <p:spPr>
          <a:xfrm>
            <a:off x="0" y="530942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A7EF2BD-8D7D-4FE5-A551-A65076D38BE1}"/>
              </a:ext>
            </a:extLst>
          </p:cNvPr>
          <p:cNvSpPr txBox="1"/>
          <p:nvPr/>
        </p:nvSpPr>
        <p:spPr>
          <a:xfrm>
            <a:off x="0" y="73467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DİRENÇLERİN SERİ BAĞLANMASI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FD570185-33C6-45F7-BBAC-B345A6C111B8}"/>
              </a:ext>
            </a:extLst>
          </p:cNvPr>
          <p:cNvSpPr txBox="1"/>
          <p:nvPr/>
        </p:nvSpPr>
        <p:spPr>
          <a:xfrm>
            <a:off x="6597793" y="3720696"/>
            <a:ext cx="496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A ve B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arasında kalan dirençler seri  bağlanmıştır.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8A963E80-FAF1-4BDF-9B21-08A7E50A7DA4}"/>
              </a:ext>
            </a:extLst>
          </p:cNvPr>
          <p:cNvSpPr/>
          <p:nvPr/>
        </p:nvSpPr>
        <p:spPr>
          <a:xfrm>
            <a:off x="0" y="530942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A7EF2BD-8D7D-4FE5-A551-A65076D38BE1}"/>
              </a:ext>
            </a:extLst>
          </p:cNvPr>
          <p:cNvSpPr txBox="1"/>
          <p:nvPr/>
        </p:nvSpPr>
        <p:spPr>
          <a:xfrm>
            <a:off x="0" y="73467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DİRENÇLERİN SERİ BAĞLANMASI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73B86D8-F778-4C76-B874-2A1AB58C5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5" y="1688670"/>
            <a:ext cx="5314412" cy="47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9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FD570185-33C6-45F7-BBAC-B345A6C111B8}"/>
              </a:ext>
            </a:extLst>
          </p:cNvPr>
          <p:cNvSpPr txBox="1"/>
          <p:nvPr/>
        </p:nvSpPr>
        <p:spPr>
          <a:xfrm>
            <a:off x="6597793" y="3720696"/>
            <a:ext cx="4964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A ve B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arasında kalan dirençler arasında bağlantı yoktur.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8A963E80-FAF1-4BDF-9B21-08A7E50A7DA4}"/>
              </a:ext>
            </a:extLst>
          </p:cNvPr>
          <p:cNvSpPr/>
          <p:nvPr/>
        </p:nvSpPr>
        <p:spPr>
          <a:xfrm>
            <a:off x="0" y="530942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A7EF2BD-8D7D-4FE5-A551-A65076D38BE1}"/>
              </a:ext>
            </a:extLst>
          </p:cNvPr>
          <p:cNvSpPr txBox="1"/>
          <p:nvPr/>
        </p:nvSpPr>
        <p:spPr>
          <a:xfrm>
            <a:off x="0" y="73467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DİRENÇLERİN SERİ BAĞLANMASI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FA71A3-C43B-4051-8AB3-9186313C5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9" y="1744909"/>
            <a:ext cx="5927309" cy="43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9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FD570185-33C6-45F7-BBAC-B345A6C111B8}"/>
              </a:ext>
            </a:extLst>
          </p:cNvPr>
          <p:cNvSpPr txBox="1"/>
          <p:nvPr/>
        </p:nvSpPr>
        <p:spPr>
          <a:xfrm>
            <a:off x="0" y="5265162"/>
            <a:ext cx="5789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Multimetrede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direnç değerini veya eş değer direnci ölçmek için yapılacak ayar yukarıda verilmiştir. Burada 200 değerine ayarlanmasının sebebi hassasiyet ile alakalıdır. Direnç değeri veya eşdeğer direnç 200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’dan büyük bir değer ise 2000 veya diğer değerlere ayarlanabilir.</a:t>
            </a:r>
          </a:p>
        </p:txBody>
      </p:sp>
      <p:pic>
        <p:nvPicPr>
          <p:cNvPr id="3" name="Resim 2" descr="metin, tablo, iç mekan, ahşap içeren bir resim&#10;&#10;Açıklama otomatik olarak oluşturuldu">
            <a:extLst>
              <a:ext uri="{FF2B5EF4-FFF2-40B4-BE49-F238E27FC236}">
                <a16:creationId xmlns:a16="http://schemas.microsoft.com/office/drawing/2014/main" id="{876631BE-8195-47C1-99D2-2BF368F69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22401" r="24873" b="12120"/>
          <a:stretch/>
        </p:blipFill>
        <p:spPr>
          <a:xfrm>
            <a:off x="6241552" y="2000691"/>
            <a:ext cx="5459012" cy="313219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47F00DA-6E02-415F-84FF-AEB9987C4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24645" b="6163"/>
          <a:stretch/>
        </p:blipFill>
        <p:spPr>
          <a:xfrm rot="5400000">
            <a:off x="616959" y="1563485"/>
            <a:ext cx="4214223" cy="3092192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875D01F2-29DC-49A0-ACE5-3C3F9F80BFD3}"/>
              </a:ext>
            </a:extLst>
          </p:cNvPr>
          <p:cNvSpPr txBox="1"/>
          <p:nvPr/>
        </p:nvSpPr>
        <p:spPr>
          <a:xfrm>
            <a:off x="6603853" y="5118120"/>
            <a:ext cx="473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Dirençlere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 şekilde dokundurulmalıdır.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0D2216A-B7FB-44C3-A94D-F0778A6DCF91}"/>
              </a:ext>
            </a:extLst>
          </p:cNvPr>
          <p:cNvSpPr/>
          <p:nvPr/>
        </p:nvSpPr>
        <p:spPr>
          <a:xfrm>
            <a:off x="0" y="0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8A85F04-FAEC-4D9C-94AC-133A88265487}"/>
              </a:ext>
            </a:extLst>
          </p:cNvPr>
          <p:cNvSpPr txBox="1"/>
          <p:nvPr/>
        </p:nvSpPr>
        <p:spPr>
          <a:xfrm>
            <a:off x="0" y="20372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MULTİMETRE İLE SERİ BAĞLI DİRENÇLERİN DEĞER ÖLÇÜMÜ</a:t>
            </a:r>
          </a:p>
        </p:txBody>
      </p:sp>
    </p:spTree>
    <p:extLst>
      <p:ext uri="{BB962C8B-B14F-4D97-AF65-F5344CB8AC3E}">
        <p14:creationId xmlns:p14="http://schemas.microsoft.com/office/powerpoint/2010/main" val="29686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iç mekan, elektronik eşyalar içeren bir resim&#10;&#10;Açıklama otomatik olarak oluşturuldu">
            <a:extLst>
              <a:ext uri="{FF2B5EF4-FFF2-40B4-BE49-F238E27FC236}">
                <a16:creationId xmlns:a16="http://schemas.microsoft.com/office/drawing/2014/main" id="{F38314BF-1F2A-4367-8C27-FBF7BAD6F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9" b="979"/>
          <a:stretch/>
        </p:blipFill>
        <p:spPr>
          <a:xfrm>
            <a:off x="445657" y="2068619"/>
            <a:ext cx="6227242" cy="381166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8F2E011-CA41-42C0-B659-0232A61C9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69809" r="26358"/>
          <a:stretch/>
        </p:blipFill>
        <p:spPr>
          <a:xfrm>
            <a:off x="8442209" y="4325241"/>
            <a:ext cx="2389240" cy="108400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FBB7A0F-3E80-43A2-B614-F9B3952F2764}"/>
              </a:ext>
            </a:extLst>
          </p:cNvPr>
          <p:cNvSpPr txBox="1"/>
          <p:nvPr/>
        </p:nvSpPr>
        <p:spPr>
          <a:xfrm>
            <a:off x="6986509" y="2741188"/>
            <a:ext cx="4750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Resimde görüldüğü üzere dikey olarak belirtilen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sarı çizgiler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yuvaları arasındaki bağlantıyı gösterir. İki direnç bu dikey sütunda birbiri ile paralel bağlanmış olur.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26E7D63E-2E44-46A1-97A2-C45D59E333A1}"/>
                  </a:ext>
                </a:extLst>
              </p14:cNvPr>
              <p14:cNvContentPartPr/>
              <p14:nvPr/>
            </p14:nvContentPartPr>
            <p14:xfrm>
              <a:off x="4969603" y="3808559"/>
              <a:ext cx="143280" cy="70704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26E7D63E-2E44-46A1-97A2-C45D59E333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5738" y="3700559"/>
                <a:ext cx="250650" cy="9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0F603028-F554-4C58-88C2-F94013C1D2EF}"/>
                  </a:ext>
                </a:extLst>
              </p14:cNvPr>
              <p14:cNvContentPartPr/>
              <p14:nvPr/>
            </p14:nvContentPartPr>
            <p14:xfrm>
              <a:off x="5073283" y="3779039"/>
              <a:ext cx="148320" cy="90000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0F603028-F554-4C58-88C2-F94013C1D2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19283" y="3671082"/>
                <a:ext cx="255960" cy="1115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98D4F686-1A1D-41D0-9C00-1AE016F6DE17}"/>
                  </a:ext>
                </a:extLst>
              </p14:cNvPr>
              <p14:cNvContentPartPr/>
              <p14:nvPr/>
            </p14:nvContentPartPr>
            <p14:xfrm>
              <a:off x="5205763" y="4265759"/>
              <a:ext cx="165960" cy="116352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98D4F686-1A1D-41D0-9C00-1AE016F6DE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51763" y="4157759"/>
                <a:ext cx="273600" cy="13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48AB6E00-E946-4BE0-96D8-BFA05DB16C8A}"/>
                  </a:ext>
                </a:extLst>
              </p14:cNvPr>
              <p14:cNvContentPartPr/>
              <p14:nvPr/>
            </p14:nvContentPartPr>
            <p14:xfrm>
              <a:off x="5028643" y="4236239"/>
              <a:ext cx="313200" cy="107964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48AB6E00-E946-4BE0-96D8-BFA05DB16C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74643" y="4128239"/>
                <a:ext cx="420840" cy="12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73E97C0C-EC55-4575-844D-AAEE3D6B0949}"/>
                  </a:ext>
                </a:extLst>
              </p14:cNvPr>
              <p14:cNvContentPartPr/>
              <p14:nvPr/>
            </p14:nvContentPartPr>
            <p14:xfrm>
              <a:off x="5220523" y="4516319"/>
              <a:ext cx="118440" cy="87660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73E97C0C-EC55-4575-844D-AAEE3D6B09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66523" y="4408319"/>
                <a:ext cx="226080" cy="10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4AC91D06-E8B2-4C82-BA45-3EF3BDA1C16D}"/>
                  </a:ext>
                </a:extLst>
              </p14:cNvPr>
              <p14:cNvContentPartPr/>
              <p14:nvPr/>
            </p14:nvContentPartPr>
            <p14:xfrm>
              <a:off x="4977883" y="3740519"/>
              <a:ext cx="546120" cy="1666440"/>
            </p14:xfrm>
          </p:contentPart>
        </mc:Choice>
        <mc:Fallback xmlns=""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4AC91D06-E8B2-4C82-BA45-3EF3BDA1C1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23883" y="3632519"/>
                <a:ext cx="653760" cy="18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Mürekkep 17">
                <a:extLst>
                  <a:ext uri="{FF2B5EF4-FFF2-40B4-BE49-F238E27FC236}">
                    <a16:creationId xmlns:a16="http://schemas.microsoft.com/office/drawing/2014/main" id="{4648652D-90DC-4DFC-9E90-AEA405BA87DA}"/>
                  </a:ext>
                </a:extLst>
              </p14:cNvPr>
              <p14:cNvContentPartPr/>
              <p14:nvPr/>
            </p14:nvContentPartPr>
            <p14:xfrm>
              <a:off x="2424043" y="4864439"/>
              <a:ext cx="112680" cy="832320"/>
            </p14:xfrm>
          </p:contentPart>
        </mc:Choice>
        <mc:Fallback xmlns="">
          <p:pic>
            <p:nvPicPr>
              <p:cNvPr id="18" name="Mürekkep 17">
                <a:extLst>
                  <a:ext uri="{FF2B5EF4-FFF2-40B4-BE49-F238E27FC236}">
                    <a16:creationId xmlns:a16="http://schemas.microsoft.com/office/drawing/2014/main" id="{4648652D-90DC-4DFC-9E90-AEA405BA87D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70215" y="4756486"/>
                <a:ext cx="219977" cy="1047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Mürekkep 18">
                <a:extLst>
                  <a:ext uri="{FF2B5EF4-FFF2-40B4-BE49-F238E27FC236}">
                    <a16:creationId xmlns:a16="http://schemas.microsoft.com/office/drawing/2014/main" id="{127D65B1-CAEB-4ECD-9C7D-1DE13EA3BDC3}"/>
                  </a:ext>
                </a:extLst>
              </p14:cNvPr>
              <p14:cNvContentPartPr/>
              <p14:nvPr/>
            </p14:nvContentPartPr>
            <p14:xfrm>
              <a:off x="2356723" y="4147679"/>
              <a:ext cx="105840" cy="1431360"/>
            </p14:xfrm>
          </p:contentPart>
        </mc:Choice>
        <mc:Fallback xmlns="">
          <p:pic>
            <p:nvPicPr>
              <p:cNvPr id="19" name="Mürekkep 18">
                <a:extLst>
                  <a:ext uri="{FF2B5EF4-FFF2-40B4-BE49-F238E27FC236}">
                    <a16:creationId xmlns:a16="http://schemas.microsoft.com/office/drawing/2014/main" id="{127D65B1-CAEB-4ECD-9C7D-1DE13EA3BDC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02723" y="4039679"/>
                <a:ext cx="213480" cy="16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Mürekkep 19">
                <a:extLst>
                  <a:ext uri="{FF2B5EF4-FFF2-40B4-BE49-F238E27FC236}">
                    <a16:creationId xmlns:a16="http://schemas.microsoft.com/office/drawing/2014/main" id="{90608E1E-A8C3-4ED7-AC8E-C4DE5A194441}"/>
                  </a:ext>
                </a:extLst>
              </p14:cNvPr>
              <p14:cNvContentPartPr/>
              <p14:nvPr/>
            </p14:nvContentPartPr>
            <p14:xfrm>
              <a:off x="2225683" y="4088999"/>
              <a:ext cx="151920" cy="819720"/>
            </p14:xfrm>
          </p:contentPart>
        </mc:Choice>
        <mc:Fallback xmlns="">
          <p:pic>
            <p:nvPicPr>
              <p:cNvPr id="20" name="Mürekkep 19">
                <a:extLst>
                  <a:ext uri="{FF2B5EF4-FFF2-40B4-BE49-F238E27FC236}">
                    <a16:creationId xmlns:a16="http://schemas.microsoft.com/office/drawing/2014/main" id="{90608E1E-A8C3-4ED7-AC8E-C4DE5A1944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1683" y="3980999"/>
                <a:ext cx="259560" cy="10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Mürekkep 20">
                <a:extLst>
                  <a:ext uri="{FF2B5EF4-FFF2-40B4-BE49-F238E27FC236}">
                    <a16:creationId xmlns:a16="http://schemas.microsoft.com/office/drawing/2014/main" id="{458D8C88-4642-4B79-A642-B098F2A761EF}"/>
                  </a:ext>
                </a:extLst>
              </p14:cNvPr>
              <p14:cNvContentPartPr/>
              <p14:nvPr/>
            </p14:nvContentPartPr>
            <p14:xfrm>
              <a:off x="2300203" y="4442879"/>
              <a:ext cx="95760" cy="1002240"/>
            </p14:xfrm>
          </p:contentPart>
        </mc:Choice>
        <mc:Fallback xmlns="">
          <p:pic>
            <p:nvPicPr>
              <p:cNvPr id="21" name="Mürekkep 20">
                <a:extLst>
                  <a:ext uri="{FF2B5EF4-FFF2-40B4-BE49-F238E27FC236}">
                    <a16:creationId xmlns:a16="http://schemas.microsoft.com/office/drawing/2014/main" id="{458D8C88-4642-4B79-A642-B098F2A761E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46203" y="4334879"/>
                <a:ext cx="203400" cy="12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Mürekkep 21">
                <a:extLst>
                  <a:ext uri="{FF2B5EF4-FFF2-40B4-BE49-F238E27FC236}">
                    <a16:creationId xmlns:a16="http://schemas.microsoft.com/office/drawing/2014/main" id="{7057BB24-8A57-4A32-ABE9-1971A913C17E}"/>
                  </a:ext>
                </a:extLst>
              </p14:cNvPr>
              <p14:cNvContentPartPr/>
              <p14:nvPr/>
            </p14:nvContentPartPr>
            <p14:xfrm>
              <a:off x="2329003" y="4162439"/>
              <a:ext cx="72360" cy="871920"/>
            </p14:xfrm>
          </p:contentPart>
        </mc:Choice>
        <mc:Fallback xmlns="">
          <p:pic>
            <p:nvPicPr>
              <p:cNvPr id="22" name="Mürekkep 21">
                <a:extLst>
                  <a:ext uri="{FF2B5EF4-FFF2-40B4-BE49-F238E27FC236}">
                    <a16:creationId xmlns:a16="http://schemas.microsoft.com/office/drawing/2014/main" id="{7057BB24-8A57-4A32-ABE9-1971A913C17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75003" y="4054439"/>
                <a:ext cx="180000" cy="10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Mürekkep 22">
                <a:extLst>
                  <a:ext uri="{FF2B5EF4-FFF2-40B4-BE49-F238E27FC236}">
                    <a16:creationId xmlns:a16="http://schemas.microsoft.com/office/drawing/2014/main" id="{B852593D-9D04-4E31-A68A-AA44EBB42BC7}"/>
                  </a:ext>
                </a:extLst>
              </p14:cNvPr>
              <p14:cNvContentPartPr/>
              <p14:nvPr/>
            </p14:nvContentPartPr>
            <p14:xfrm>
              <a:off x="2418283" y="4398239"/>
              <a:ext cx="127440" cy="1159200"/>
            </p14:xfrm>
          </p:contentPart>
        </mc:Choice>
        <mc:Fallback xmlns="">
          <p:pic>
            <p:nvPicPr>
              <p:cNvPr id="23" name="Mürekkep 22">
                <a:extLst>
                  <a:ext uri="{FF2B5EF4-FFF2-40B4-BE49-F238E27FC236}">
                    <a16:creationId xmlns:a16="http://schemas.microsoft.com/office/drawing/2014/main" id="{B852593D-9D04-4E31-A68A-AA44EBB42BC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64283" y="4290239"/>
                <a:ext cx="235080" cy="13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Mürekkep 23">
                <a:extLst>
                  <a:ext uri="{FF2B5EF4-FFF2-40B4-BE49-F238E27FC236}">
                    <a16:creationId xmlns:a16="http://schemas.microsoft.com/office/drawing/2014/main" id="{4AEAA6A1-E012-4633-AD59-9430A9570342}"/>
                  </a:ext>
                </a:extLst>
              </p14:cNvPr>
              <p14:cNvContentPartPr/>
              <p14:nvPr/>
            </p14:nvContentPartPr>
            <p14:xfrm>
              <a:off x="2401723" y="5032559"/>
              <a:ext cx="252360" cy="742680"/>
            </p14:xfrm>
          </p:contentPart>
        </mc:Choice>
        <mc:Fallback xmlns="">
          <p:pic>
            <p:nvPicPr>
              <p:cNvPr id="24" name="Mürekkep 23">
                <a:extLst>
                  <a:ext uri="{FF2B5EF4-FFF2-40B4-BE49-F238E27FC236}">
                    <a16:creationId xmlns:a16="http://schemas.microsoft.com/office/drawing/2014/main" id="{4AEAA6A1-E012-4633-AD59-9430A957034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47723" y="4924559"/>
                <a:ext cx="360000" cy="9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Mürekkep 24">
                <a:extLst>
                  <a:ext uri="{FF2B5EF4-FFF2-40B4-BE49-F238E27FC236}">
                    <a16:creationId xmlns:a16="http://schemas.microsoft.com/office/drawing/2014/main" id="{F5C1EC71-9248-4AF9-87B1-D6D6A4637103}"/>
                  </a:ext>
                </a:extLst>
              </p14:cNvPr>
              <p14:cNvContentPartPr/>
              <p14:nvPr/>
            </p14:nvContentPartPr>
            <p14:xfrm>
              <a:off x="5087683" y="3779039"/>
              <a:ext cx="60840" cy="498960"/>
            </p14:xfrm>
          </p:contentPart>
        </mc:Choice>
        <mc:Fallback xmlns="">
          <p:pic>
            <p:nvPicPr>
              <p:cNvPr id="25" name="Mürekkep 24">
                <a:extLst>
                  <a:ext uri="{FF2B5EF4-FFF2-40B4-BE49-F238E27FC236}">
                    <a16:creationId xmlns:a16="http://schemas.microsoft.com/office/drawing/2014/main" id="{F5C1EC71-9248-4AF9-87B1-D6D6A463710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33683" y="3671039"/>
                <a:ext cx="168480" cy="7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Mürekkep 25">
                <a:extLst>
                  <a:ext uri="{FF2B5EF4-FFF2-40B4-BE49-F238E27FC236}">
                    <a16:creationId xmlns:a16="http://schemas.microsoft.com/office/drawing/2014/main" id="{7C4631D4-22B8-4B86-93BB-67642D7C55E7}"/>
                  </a:ext>
                </a:extLst>
              </p14:cNvPr>
              <p14:cNvContentPartPr/>
              <p14:nvPr/>
            </p14:nvContentPartPr>
            <p14:xfrm>
              <a:off x="5087683" y="3897119"/>
              <a:ext cx="180720" cy="812160"/>
            </p14:xfrm>
          </p:contentPart>
        </mc:Choice>
        <mc:Fallback xmlns="">
          <p:pic>
            <p:nvPicPr>
              <p:cNvPr id="26" name="Mürekkep 25">
                <a:extLst>
                  <a:ext uri="{FF2B5EF4-FFF2-40B4-BE49-F238E27FC236}">
                    <a16:creationId xmlns:a16="http://schemas.microsoft.com/office/drawing/2014/main" id="{7C4631D4-22B8-4B86-93BB-67642D7C55E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033683" y="3789119"/>
                <a:ext cx="288360" cy="10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Mürekkep 26">
                <a:extLst>
                  <a:ext uri="{FF2B5EF4-FFF2-40B4-BE49-F238E27FC236}">
                    <a16:creationId xmlns:a16="http://schemas.microsoft.com/office/drawing/2014/main" id="{B2C332C4-9B8C-4D99-9464-C70A8FF08275}"/>
                  </a:ext>
                </a:extLst>
              </p14:cNvPr>
              <p14:cNvContentPartPr/>
              <p14:nvPr/>
            </p14:nvContentPartPr>
            <p14:xfrm>
              <a:off x="5218003" y="4354319"/>
              <a:ext cx="173880" cy="401040"/>
            </p14:xfrm>
          </p:contentPart>
        </mc:Choice>
        <mc:Fallback xmlns="">
          <p:pic>
            <p:nvPicPr>
              <p:cNvPr id="27" name="Mürekkep 26">
                <a:extLst>
                  <a:ext uri="{FF2B5EF4-FFF2-40B4-BE49-F238E27FC236}">
                    <a16:creationId xmlns:a16="http://schemas.microsoft.com/office/drawing/2014/main" id="{B2C332C4-9B8C-4D99-9464-C70A8FF0827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64115" y="4246319"/>
                <a:ext cx="281298" cy="61668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object 2">
            <a:extLst>
              <a:ext uri="{FF2B5EF4-FFF2-40B4-BE49-F238E27FC236}">
                <a16:creationId xmlns:a16="http://schemas.microsoft.com/office/drawing/2014/main" id="{E2AEC98E-558D-49FF-9BD4-6DD49A68DB09}"/>
              </a:ext>
            </a:extLst>
          </p:cNvPr>
          <p:cNvSpPr/>
          <p:nvPr/>
        </p:nvSpPr>
        <p:spPr>
          <a:xfrm>
            <a:off x="0" y="559889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EADE7B7-951E-4449-B4F5-E770C529A78A}"/>
              </a:ext>
            </a:extLst>
          </p:cNvPr>
          <p:cNvSpPr txBox="1"/>
          <p:nvPr/>
        </p:nvSpPr>
        <p:spPr>
          <a:xfrm>
            <a:off x="0" y="76361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DİRENÇLERİN PARALEL BAĞLANMASI</a:t>
            </a:r>
            <a:endParaRPr lang="tr-TR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9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9FBB7A0F-3E80-43A2-B614-F9B3952F2764}"/>
              </a:ext>
            </a:extLst>
          </p:cNvPr>
          <p:cNvSpPr txBox="1"/>
          <p:nvPr/>
        </p:nvSpPr>
        <p:spPr>
          <a:xfrm>
            <a:off x="7915658" y="3673610"/>
            <a:ext cx="4133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Breadboard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üzerinde A ve B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propları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arasında kalan dirençler paralel olarak bağlanmıştır.</a:t>
            </a: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E2AEC98E-558D-49FF-9BD4-6DD49A68DB09}"/>
              </a:ext>
            </a:extLst>
          </p:cNvPr>
          <p:cNvSpPr/>
          <p:nvPr/>
        </p:nvSpPr>
        <p:spPr>
          <a:xfrm>
            <a:off x="0" y="559889"/>
            <a:ext cx="12192000" cy="954000"/>
          </a:xfrm>
          <a:custGeom>
            <a:avLst/>
            <a:gdLst/>
            <a:ahLst/>
            <a:cxnLst/>
            <a:rect l="l" t="t" r="r" b="b"/>
            <a:pathLst>
              <a:path w="10515600" h="803148">
                <a:moveTo>
                  <a:pt x="0" y="803148"/>
                </a:moveTo>
                <a:lnTo>
                  <a:pt x="10515600" y="803148"/>
                </a:lnTo>
                <a:lnTo>
                  <a:pt x="10515600" y="0"/>
                </a:lnTo>
                <a:lnTo>
                  <a:pt x="0" y="0"/>
                </a:lnTo>
                <a:lnTo>
                  <a:pt x="0" y="803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EADE7B7-951E-4449-B4F5-E770C529A78A}"/>
              </a:ext>
            </a:extLst>
          </p:cNvPr>
          <p:cNvSpPr txBox="1"/>
          <p:nvPr/>
        </p:nvSpPr>
        <p:spPr>
          <a:xfrm>
            <a:off x="0" y="76361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cs typeface="Times New Roman" panose="02020603050405020304" pitchFamily="18" charset="0"/>
              </a:rPr>
              <a:t>BREADBOARD’DA DİRENÇLERİN PARALEL BAĞLANMASI</a:t>
            </a:r>
            <a:endParaRPr lang="tr-TR" dirty="0">
              <a:cs typeface="Times New Roman" panose="02020603050405020304" pitchFamily="18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8258C02-C0A4-4D27-836F-1072E1025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4" y="1927687"/>
            <a:ext cx="7408340" cy="42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22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743</Words>
  <Application>Microsoft Office PowerPoint</Application>
  <PresentationFormat>Geniş ekran</PresentationFormat>
  <Paragraphs>72</Paragraphs>
  <Slides>24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Elektronik Devreleri Laboratuvarı 1</dc:title>
  <dc:creator>Ertugrul Erman</dc:creator>
  <cp:lastModifiedBy>Kadriye Nur ERMAN</cp:lastModifiedBy>
  <cp:revision>24</cp:revision>
  <dcterms:created xsi:type="dcterms:W3CDTF">2022-03-01T06:24:35Z</dcterms:created>
  <dcterms:modified xsi:type="dcterms:W3CDTF">2024-03-13T21:19:20Z</dcterms:modified>
</cp:coreProperties>
</file>